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273" r:id="rId4"/>
    <p:sldId id="283" r:id="rId5"/>
    <p:sldId id="261" r:id="rId6"/>
    <p:sldId id="257" r:id="rId7"/>
    <p:sldId id="284" r:id="rId8"/>
    <p:sldId id="285" r:id="rId9"/>
    <p:sldId id="263" r:id="rId10"/>
    <p:sldId id="265" r:id="rId11"/>
    <p:sldId id="264" r:id="rId12"/>
    <p:sldId id="271" r:id="rId13"/>
    <p:sldId id="272" r:id="rId14"/>
    <p:sldId id="274" r:id="rId15"/>
    <p:sldId id="276" r:id="rId16"/>
    <p:sldId id="269" r:id="rId17"/>
    <p:sldId id="267" r:id="rId18"/>
    <p:sldId id="277" r:id="rId19"/>
    <p:sldId id="280" r:id="rId20"/>
    <p:sldId id="278" r:id="rId21"/>
    <p:sldId id="279" r:id="rId22"/>
    <p:sldId id="281" r:id="rId23"/>
    <p:sldId id="275" r:id="rId24"/>
  </p:sldIdLst>
  <p:sldSz cx="9144000" cy="6858000" type="screen4x3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4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F8D42E-AFE6-4CE3-B3F7-73FFD1D30F73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76304E-AEB1-45F1-9009-D04B833AB27A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Альтруизм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CA861F-1AE3-4E8F-B989-DA45D6C4F8B2}" type="parTrans" cxnId="{230B7106-FE4D-44E0-BFD8-F6D108A19618}">
      <dgm:prSet/>
      <dgm:spPr/>
      <dgm:t>
        <a:bodyPr/>
        <a:lstStyle/>
        <a:p>
          <a:endParaRPr lang="ru-RU"/>
        </a:p>
      </dgm:t>
    </dgm:pt>
    <dgm:pt modelId="{407D4D5B-5B70-4182-84CE-372DB1659FE3}" type="sibTrans" cxnId="{230B7106-FE4D-44E0-BFD8-F6D108A19618}">
      <dgm:prSet/>
      <dgm:spPr/>
      <dgm:t>
        <a:bodyPr/>
        <a:lstStyle/>
        <a:p>
          <a:endParaRPr lang="ru-RU"/>
        </a:p>
      </dgm:t>
    </dgm:pt>
    <dgm:pt modelId="{0510F072-BBB8-482A-BA2A-E2FD6763BB24}">
      <dgm:prSet phldrT="[Текст]" custT="1"/>
      <dgm:spPr/>
      <dgm:t>
        <a:bodyPr/>
        <a:lstStyle/>
        <a:p>
          <a:r>
            <a:rPr lang="ru-RU" sz="1800" dirty="0" smtClean="0"/>
            <a:t>общечеловеческие качества;</a:t>
          </a:r>
          <a:endParaRPr lang="ru-RU" sz="1800" dirty="0"/>
        </a:p>
      </dgm:t>
    </dgm:pt>
    <dgm:pt modelId="{DBBE35A7-C525-4891-A738-B1A8A0771422}" type="parTrans" cxnId="{6B257846-5E48-4DD0-9168-83E77AF86F24}">
      <dgm:prSet/>
      <dgm:spPr/>
      <dgm:t>
        <a:bodyPr/>
        <a:lstStyle/>
        <a:p>
          <a:endParaRPr lang="ru-RU"/>
        </a:p>
      </dgm:t>
    </dgm:pt>
    <dgm:pt modelId="{80C4461E-6F3B-4DE0-B862-43E054FC3EDD}" type="sibTrans" cxnId="{6B257846-5E48-4DD0-9168-83E77AF86F24}">
      <dgm:prSet/>
      <dgm:spPr/>
      <dgm:t>
        <a:bodyPr/>
        <a:lstStyle/>
        <a:p>
          <a:endParaRPr lang="ru-RU"/>
        </a:p>
      </dgm:t>
    </dgm:pt>
    <dgm:pt modelId="{15E10761-3041-44C6-A8ED-AFA5DD9FDE09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Преданность к делу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E8DF602-9ACB-4166-B5D7-4D05F726423A}" type="parTrans" cxnId="{62D7AF51-ECAF-48CA-8D74-AE70224470B3}">
      <dgm:prSet/>
      <dgm:spPr/>
      <dgm:t>
        <a:bodyPr/>
        <a:lstStyle/>
        <a:p>
          <a:endParaRPr lang="ru-RU"/>
        </a:p>
      </dgm:t>
    </dgm:pt>
    <dgm:pt modelId="{3DA37DF6-AD75-4B97-995F-88C503D8B544}" type="sibTrans" cxnId="{62D7AF51-ECAF-48CA-8D74-AE70224470B3}">
      <dgm:prSet/>
      <dgm:spPr/>
      <dgm:t>
        <a:bodyPr/>
        <a:lstStyle/>
        <a:p>
          <a:endParaRPr lang="ru-RU"/>
        </a:p>
      </dgm:t>
    </dgm:pt>
    <dgm:pt modelId="{66ABDA99-EBAF-4EE4-9374-9226A5EEFBF9}">
      <dgm:prSet phldrT="[Текст]" custT="1"/>
      <dgm:spPr/>
      <dgm:t>
        <a:bodyPr/>
        <a:lstStyle/>
        <a:p>
          <a:r>
            <a:rPr lang="ru-RU" sz="1800" dirty="0" smtClean="0"/>
            <a:t>учёба;</a:t>
          </a:r>
          <a:endParaRPr lang="ru-RU" sz="1800" dirty="0"/>
        </a:p>
      </dgm:t>
    </dgm:pt>
    <dgm:pt modelId="{4106F82A-A1D4-4A00-87DB-43438B5E1913}" type="parTrans" cxnId="{2957722A-99F8-4832-93D1-EEC849BE3610}">
      <dgm:prSet/>
      <dgm:spPr/>
      <dgm:t>
        <a:bodyPr/>
        <a:lstStyle/>
        <a:p>
          <a:endParaRPr lang="ru-RU"/>
        </a:p>
      </dgm:t>
    </dgm:pt>
    <dgm:pt modelId="{49986D66-C1AD-40AD-9EA6-4DB903DF7239}" type="sibTrans" cxnId="{2957722A-99F8-4832-93D1-EEC849BE3610}">
      <dgm:prSet/>
      <dgm:spPr/>
      <dgm:t>
        <a:bodyPr/>
        <a:lstStyle/>
        <a:p>
          <a:endParaRPr lang="ru-RU"/>
        </a:p>
      </dgm:t>
    </dgm:pt>
    <dgm:pt modelId="{5FF737FA-32C8-47C5-A501-151C67DB9911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Стремление к удовольствиям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C4255F4-254D-47FC-BAE1-72ED3FF73693}" type="parTrans" cxnId="{15555B10-D532-43A5-B1B8-36787B6AD002}">
      <dgm:prSet/>
      <dgm:spPr/>
      <dgm:t>
        <a:bodyPr/>
        <a:lstStyle/>
        <a:p>
          <a:endParaRPr lang="ru-RU"/>
        </a:p>
      </dgm:t>
    </dgm:pt>
    <dgm:pt modelId="{6418C8A9-5AD2-4F73-9FE5-E901E98C7A53}" type="sibTrans" cxnId="{15555B10-D532-43A5-B1B8-36787B6AD002}">
      <dgm:prSet/>
      <dgm:spPr/>
      <dgm:t>
        <a:bodyPr/>
        <a:lstStyle/>
        <a:p>
          <a:endParaRPr lang="ru-RU"/>
        </a:p>
      </dgm:t>
    </dgm:pt>
    <dgm:pt modelId="{7E766224-81B7-45C2-8F53-2BC91A1A3C7A}">
      <dgm:prSet phldrT="[Текст]" custT="1"/>
      <dgm:spPr/>
      <dgm:t>
        <a:bodyPr/>
        <a:lstStyle/>
        <a:p>
          <a:r>
            <a:rPr lang="ru-RU" sz="1800" dirty="0" smtClean="0"/>
            <a:t>путешествия;</a:t>
          </a:r>
          <a:endParaRPr lang="ru-RU" sz="1800" dirty="0"/>
        </a:p>
      </dgm:t>
    </dgm:pt>
    <dgm:pt modelId="{860F8BFD-9718-4870-A469-127601DDE38A}" type="parTrans" cxnId="{55B5DA0E-69FB-43C7-B800-938EF64C7825}">
      <dgm:prSet/>
      <dgm:spPr/>
      <dgm:t>
        <a:bodyPr/>
        <a:lstStyle/>
        <a:p>
          <a:endParaRPr lang="ru-RU"/>
        </a:p>
      </dgm:t>
    </dgm:pt>
    <dgm:pt modelId="{D09E36ED-9601-4123-B8E9-73C0C23BBF61}" type="sibTrans" cxnId="{55B5DA0E-69FB-43C7-B800-938EF64C7825}">
      <dgm:prSet/>
      <dgm:spPr/>
      <dgm:t>
        <a:bodyPr/>
        <a:lstStyle/>
        <a:p>
          <a:endParaRPr lang="ru-RU"/>
        </a:p>
      </dgm:t>
    </dgm:pt>
    <dgm:pt modelId="{EE149255-D6F4-4F09-9A73-538E872D4C85}">
      <dgm:prSet phldrT="[Текст]" custT="1"/>
      <dgm:spPr/>
      <dgm:t>
        <a:bodyPr/>
        <a:lstStyle/>
        <a:p>
          <a:r>
            <a:rPr lang="ru-RU" sz="1800" dirty="0" smtClean="0"/>
            <a:t>людей,</a:t>
          </a:r>
          <a:endParaRPr lang="ru-RU" sz="1800" dirty="0"/>
        </a:p>
      </dgm:t>
    </dgm:pt>
    <dgm:pt modelId="{937C847B-BFB9-47DD-93F8-6342870A1B59}" type="parTrans" cxnId="{F50CE062-714E-4083-B491-0568D50ED32E}">
      <dgm:prSet/>
      <dgm:spPr/>
      <dgm:t>
        <a:bodyPr/>
        <a:lstStyle/>
        <a:p>
          <a:endParaRPr lang="ru-RU"/>
        </a:p>
      </dgm:t>
    </dgm:pt>
    <dgm:pt modelId="{629E103A-CFB1-4C90-AFB8-0E38F118A07B}" type="sibTrans" cxnId="{F50CE062-714E-4083-B491-0568D50ED32E}">
      <dgm:prSet/>
      <dgm:spPr/>
      <dgm:t>
        <a:bodyPr/>
        <a:lstStyle/>
        <a:p>
          <a:endParaRPr lang="ru-RU"/>
        </a:p>
      </dgm:t>
    </dgm:pt>
    <dgm:pt modelId="{0CAF5780-2A67-494E-B591-14CA98E9BB8A}">
      <dgm:prSet phldrT="[Текст]" custT="1"/>
      <dgm:spPr/>
      <dgm:t>
        <a:bodyPr/>
        <a:lstStyle/>
        <a:p>
          <a:r>
            <a:rPr lang="ru-RU" sz="1800" dirty="0" smtClean="0"/>
            <a:t>дружбу</a:t>
          </a:r>
          <a:endParaRPr lang="ru-RU" sz="1800" dirty="0"/>
        </a:p>
      </dgm:t>
    </dgm:pt>
    <dgm:pt modelId="{40AB2223-F848-4B36-A438-23AD6954D7F4}" type="parTrans" cxnId="{C2385690-85BC-4BEA-912D-0EC5D9183A1B}">
      <dgm:prSet/>
      <dgm:spPr/>
      <dgm:t>
        <a:bodyPr/>
        <a:lstStyle/>
        <a:p>
          <a:endParaRPr lang="ru-RU"/>
        </a:p>
      </dgm:t>
    </dgm:pt>
    <dgm:pt modelId="{43A718AC-7BA3-408A-982B-CD362F2A45C9}" type="sibTrans" cxnId="{C2385690-85BC-4BEA-912D-0EC5D9183A1B}">
      <dgm:prSet/>
      <dgm:spPr/>
      <dgm:t>
        <a:bodyPr/>
        <a:lstStyle/>
        <a:p>
          <a:endParaRPr lang="ru-RU"/>
        </a:p>
      </dgm:t>
    </dgm:pt>
    <dgm:pt modelId="{87724613-AF82-44F5-9151-8AE5D39547E3}">
      <dgm:prSet phldrT="[Текст]"/>
      <dgm:spPr/>
      <dgm:t>
        <a:bodyPr/>
        <a:lstStyle/>
        <a:p>
          <a:endParaRPr lang="ru-RU" sz="1400" dirty="0"/>
        </a:p>
      </dgm:t>
    </dgm:pt>
    <dgm:pt modelId="{56807393-2231-4F1F-83AD-A06D9CD69E3B}" type="parTrans" cxnId="{5DB1DC64-066D-4398-A4C4-05E2311FF52B}">
      <dgm:prSet/>
      <dgm:spPr/>
      <dgm:t>
        <a:bodyPr/>
        <a:lstStyle/>
        <a:p>
          <a:endParaRPr lang="ru-RU"/>
        </a:p>
      </dgm:t>
    </dgm:pt>
    <dgm:pt modelId="{07CBC445-FA70-456B-BA13-1BAFED9711AA}" type="sibTrans" cxnId="{5DB1DC64-066D-4398-A4C4-05E2311FF52B}">
      <dgm:prSet/>
      <dgm:spPr/>
      <dgm:t>
        <a:bodyPr/>
        <a:lstStyle/>
        <a:p>
          <a:endParaRPr lang="ru-RU"/>
        </a:p>
      </dgm:t>
    </dgm:pt>
    <dgm:pt modelId="{81E20DA1-5B89-4DE7-A274-C057A70B18B6}">
      <dgm:prSet phldrT="[Текст]" custT="1"/>
      <dgm:spPr/>
      <dgm:t>
        <a:bodyPr/>
        <a:lstStyle/>
        <a:p>
          <a:r>
            <a:rPr lang="ru-RU" sz="1800" dirty="0" smtClean="0"/>
            <a:t>люди;</a:t>
          </a:r>
          <a:endParaRPr lang="ru-RU" sz="1800" dirty="0"/>
        </a:p>
      </dgm:t>
    </dgm:pt>
    <dgm:pt modelId="{3911621F-29D9-43D8-91D8-C4E9BF1D3D61}" type="parTrans" cxnId="{3C202AB7-D478-446C-B780-57ECDD1A62E6}">
      <dgm:prSet/>
      <dgm:spPr/>
      <dgm:t>
        <a:bodyPr/>
        <a:lstStyle/>
        <a:p>
          <a:endParaRPr lang="ru-RU"/>
        </a:p>
      </dgm:t>
    </dgm:pt>
    <dgm:pt modelId="{9A000294-8127-4DBD-8398-79F7AD500086}" type="sibTrans" cxnId="{3C202AB7-D478-446C-B780-57ECDD1A62E6}">
      <dgm:prSet/>
      <dgm:spPr/>
      <dgm:t>
        <a:bodyPr/>
        <a:lstStyle/>
        <a:p>
          <a:endParaRPr lang="ru-RU"/>
        </a:p>
      </dgm:t>
    </dgm:pt>
    <dgm:pt modelId="{625D1BBB-FF00-4B3B-A1C6-3A5760D2415E}">
      <dgm:prSet phldrT="[Текст]"/>
      <dgm:spPr/>
      <dgm:t>
        <a:bodyPr/>
        <a:lstStyle/>
        <a:p>
          <a:endParaRPr lang="ru-RU" sz="1400" dirty="0"/>
        </a:p>
      </dgm:t>
    </dgm:pt>
    <dgm:pt modelId="{D8B57E19-0891-4A3C-ACE1-5297EA099BCA}" type="parTrans" cxnId="{C67D9F06-DE36-4C0F-82B2-25024D4B0339}">
      <dgm:prSet/>
      <dgm:spPr/>
      <dgm:t>
        <a:bodyPr/>
        <a:lstStyle/>
        <a:p>
          <a:endParaRPr lang="ru-RU"/>
        </a:p>
      </dgm:t>
    </dgm:pt>
    <dgm:pt modelId="{78D44022-F261-44FB-B4DC-37A6856B6D74}" type="sibTrans" cxnId="{C67D9F06-DE36-4C0F-82B2-25024D4B0339}">
      <dgm:prSet/>
      <dgm:spPr/>
      <dgm:t>
        <a:bodyPr/>
        <a:lstStyle/>
        <a:p>
          <a:endParaRPr lang="ru-RU"/>
        </a:p>
      </dgm:t>
    </dgm:pt>
    <dgm:pt modelId="{12F1F5C8-4F30-4615-98EF-307728962AC4}">
      <dgm:prSet phldrT="[Текст]" custT="1"/>
      <dgm:spPr/>
      <dgm:t>
        <a:bodyPr/>
        <a:lstStyle/>
        <a:p>
          <a:r>
            <a:rPr lang="ru-RU" sz="1800" dirty="0" smtClean="0"/>
            <a:t>работа </a:t>
          </a:r>
          <a:endParaRPr lang="ru-RU" sz="1800" dirty="0"/>
        </a:p>
      </dgm:t>
    </dgm:pt>
    <dgm:pt modelId="{772AC4D9-3C3B-4D40-876F-432544E16DDD}" type="parTrans" cxnId="{73707CC7-F998-4EA0-B418-7DE9C21365E3}">
      <dgm:prSet/>
      <dgm:spPr/>
      <dgm:t>
        <a:bodyPr/>
        <a:lstStyle/>
        <a:p>
          <a:endParaRPr lang="ru-RU"/>
        </a:p>
      </dgm:t>
    </dgm:pt>
    <dgm:pt modelId="{A9BAE0B9-48EB-48ED-8F90-1662466E249B}" type="sibTrans" cxnId="{73707CC7-F998-4EA0-B418-7DE9C21365E3}">
      <dgm:prSet/>
      <dgm:spPr/>
      <dgm:t>
        <a:bodyPr/>
        <a:lstStyle/>
        <a:p>
          <a:endParaRPr lang="ru-RU"/>
        </a:p>
      </dgm:t>
    </dgm:pt>
    <dgm:pt modelId="{A029B59F-3611-47AE-9D99-B5AD329D9F8B}">
      <dgm:prSet phldrT="[Текст]"/>
      <dgm:spPr/>
      <dgm:t>
        <a:bodyPr/>
        <a:lstStyle/>
        <a:p>
          <a:endParaRPr lang="ru-RU" sz="500" dirty="0"/>
        </a:p>
      </dgm:t>
    </dgm:pt>
    <dgm:pt modelId="{25E21603-DDBF-4968-BABF-57420E7570FA}" type="parTrans" cxnId="{AE9FBF7E-258F-42D3-BDD4-2A9C470CF316}">
      <dgm:prSet/>
      <dgm:spPr/>
      <dgm:t>
        <a:bodyPr/>
        <a:lstStyle/>
        <a:p>
          <a:endParaRPr lang="ru-RU"/>
        </a:p>
      </dgm:t>
    </dgm:pt>
    <dgm:pt modelId="{8BC3AFB0-3AD5-407A-8208-54AEB5C1D349}" type="sibTrans" cxnId="{AE9FBF7E-258F-42D3-BDD4-2A9C470CF316}">
      <dgm:prSet/>
      <dgm:spPr/>
      <dgm:t>
        <a:bodyPr/>
        <a:lstStyle/>
        <a:p>
          <a:endParaRPr lang="ru-RU"/>
        </a:p>
      </dgm:t>
    </dgm:pt>
    <dgm:pt modelId="{8515C05C-55D8-4762-93EE-6D2E8B646245}">
      <dgm:prSet phldrT="[Текст]" custT="1"/>
      <dgm:spPr/>
      <dgm:t>
        <a:bodyPr/>
        <a:lstStyle/>
        <a:p>
          <a:r>
            <a:rPr lang="ru-RU" sz="1800" dirty="0" smtClean="0"/>
            <a:t> Родина;</a:t>
          </a:r>
          <a:endParaRPr lang="ru-RU" sz="1800" dirty="0"/>
        </a:p>
      </dgm:t>
    </dgm:pt>
    <dgm:pt modelId="{B7DF0637-6F1E-47A9-8D1F-BE6A6099868F}" type="parTrans" cxnId="{A050ABD6-9A73-4E14-BB7C-12AAA7BCBA81}">
      <dgm:prSet/>
      <dgm:spPr/>
      <dgm:t>
        <a:bodyPr/>
        <a:lstStyle/>
        <a:p>
          <a:endParaRPr lang="ru-RU"/>
        </a:p>
      </dgm:t>
    </dgm:pt>
    <dgm:pt modelId="{E403D7DC-4709-4766-95AB-BA768C630CE5}" type="sibTrans" cxnId="{A050ABD6-9A73-4E14-BB7C-12AAA7BCBA81}">
      <dgm:prSet/>
      <dgm:spPr/>
      <dgm:t>
        <a:bodyPr/>
        <a:lstStyle/>
        <a:p>
          <a:endParaRPr lang="ru-RU"/>
        </a:p>
      </dgm:t>
    </dgm:pt>
    <dgm:pt modelId="{12B788B7-8B22-42A8-9EF9-05799C9E3F1E}">
      <dgm:prSet phldrT="[Текст]" custT="1"/>
      <dgm:spPr/>
      <dgm:t>
        <a:bodyPr/>
        <a:lstStyle/>
        <a:p>
          <a:r>
            <a:rPr lang="ru-RU" sz="1800" dirty="0" smtClean="0"/>
            <a:t>красота</a:t>
          </a:r>
          <a:endParaRPr lang="ru-RU" sz="1800" dirty="0"/>
        </a:p>
      </dgm:t>
    </dgm:pt>
    <dgm:pt modelId="{86C7A584-E4E9-4CC9-9351-F24B2E65F774}" type="parTrans" cxnId="{63F218A9-A191-41FB-ACDE-027A81E2F646}">
      <dgm:prSet/>
      <dgm:spPr/>
      <dgm:t>
        <a:bodyPr/>
        <a:lstStyle/>
        <a:p>
          <a:endParaRPr lang="ru-RU"/>
        </a:p>
      </dgm:t>
    </dgm:pt>
    <dgm:pt modelId="{1AEC0AE6-E26C-4CC3-B7EA-E73E194A5918}" type="sibTrans" cxnId="{63F218A9-A191-41FB-ACDE-027A81E2F646}">
      <dgm:prSet/>
      <dgm:spPr/>
      <dgm:t>
        <a:bodyPr/>
        <a:lstStyle/>
        <a:p>
          <a:endParaRPr lang="ru-RU"/>
        </a:p>
      </dgm:t>
    </dgm:pt>
    <dgm:pt modelId="{ADE0EF7D-AC02-499E-B086-CD2683988085}" type="pres">
      <dgm:prSet presAssocID="{74F8D42E-AFE6-4CE3-B3F7-73FFD1D30F73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AF454E0-9384-4E90-874D-E78FBDF7BCAC}" type="pres">
      <dgm:prSet presAssocID="{5576304E-AEB1-45F1-9009-D04B833AB27A}" presName="composite" presStyleCnt="0"/>
      <dgm:spPr/>
    </dgm:pt>
    <dgm:pt modelId="{A74A611F-2A18-46B1-A43E-10B200B72DE3}" type="pres">
      <dgm:prSet presAssocID="{5576304E-AEB1-45F1-9009-D04B833AB27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1AE2CCA-084E-45B9-AA0B-BDF24A2D7F5A}" type="pres">
      <dgm:prSet presAssocID="{5576304E-AEB1-45F1-9009-D04B833AB27A}" presName="parSh" presStyleLbl="node1" presStyleIdx="0" presStyleCnt="3"/>
      <dgm:spPr/>
      <dgm:t>
        <a:bodyPr/>
        <a:lstStyle/>
        <a:p>
          <a:endParaRPr lang="ru-RU"/>
        </a:p>
      </dgm:t>
    </dgm:pt>
    <dgm:pt modelId="{7B63B96F-616B-4D32-8B5F-38260F11C0E0}" type="pres">
      <dgm:prSet presAssocID="{5576304E-AEB1-45F1-9009-D04B833AB27A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32F6C-AC46-4CCF-814D-2735AFF9E095}" type="pres">
      <dgm:prSet presAssocID="{407D4D5B-5B70-4182-84CE-372DB1659FE3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300C744-4EF0-4BF0-85A7-96B58BF41C07}" type="pres">
      <dgm:prSet presAssocID="{407D4D5B-5B70-4182-84CE-372DB1659FE3}" presName="connTx" presStyleLbl="sibTrans2D1" presStyleIdx="0" presStyleCnt="2"/>
      <dgm:spPr/>
      <dgm:t>
        <a:bodyPr/>
        <a:lstStyle/>
        <a:p>
          <a:endParaRPr lang="ru-RU"/>
        </a:p>
      </dgm:t>
    </dgm:pt>
    <dgm:pt modelId="{818DB0DF-3372-46C2-B0E2-BE99F5A437CF}" type="pres">
      <dgm:prSet presAssocID="{15E10761-3041-44C6-A8ED-AFA5DD9FDE09}" presName="composite" presStyleCnt="0"/>
      <dgm:spPr/>
    </dgm:pt>
    <dgm:pt modelId="{C42E3E52-F415-4CCE-8037-6D3C6D07A22F}" type="pres">
      <dgm:prSet presAssocID="{15E10761-3041-44C6-A8ED-AFA5DD9FDE0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94D580-5E30-4632-A805-D7E2E2B48E14}" type="pres">
      <dgm:prSet presAssocID="{15E10761-3041-44C6-A8ED-AFA5DD9FDE09}" presName="parSh" presStyleLbl="node1" presStyleIdx="1" presStyleCnt="3"/>
      <dgm:spPr/>
      <dgm:t>
        <a:bodyPr/>
        <a:lstStyle/>
        <a:p>
          <a:endParaRPr lang="ru-RU"/>
        </a:p>
      </dgm:t>
    </dgm:pt>
    <dgm:pt modelId="{E816D101-50B9-4012-BFC7-283A4D41DEDF}" type="pres">
      <dgm:prSet presAssocID="{15E10761-3041-44C6-A8ED-AFA5DD9FDE09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60EB59-EBD4-46D0-AA8B-B256BFB5C158}" type="pres">
      <dgm:prSet presAssocID="{3DA37DF6-AD75-4B97-995F-88C503D8B544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9BEA526-0409-43E8-BBBE-910847A3B3A1}" type="pres">
      <dgm:prSet presAssocID="{3DA37DF6-AD75-4B97-995F-88C503D8B544}" presName="connTx" presStyleLbl="sibTrans2D1" presStyleIdx="1" presStyleCnt="2"/>
      <dgm:spPr/>
      <dgm:t>
        <a:bodyPr/>
        <a:lstStyle/>
        <a:p>
          <a:endParaRPr lang="ru-RU"/>
        </a:p>
      </dgm:t>
    </dgm:pt>
    <dgm:pt modelId="{C62F7A43-30C4-4C20-9110-F9AB48105F88}" type="pres">
      <dgm:prSet presAssocID="{5FF737FA-32C8-47C5-A501-151C67DB9911}" presName="composite" presStyleCnt="0"/>
      <dgm:spPr/>
    </dgm:pt>
    <dgm:pt modelId="{78ACF40B-9B9E-4653-A387-16AF7C59F4F0}" type="pres">
      <dgm:prSet presAssocID="{5FF737FA-32C8-47C5-A501-151C67DB9911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2A848C-7CA4-4802-A390-F52F327E41FA}" type="pres">
      <dgm:prSet presAssocID="{5FF737FA-32C8-47C5-A501-151C67DB9911}" presName="parSh" presStyleLbl="node1" presStyleIdx="2" presStyleCnt="3" custLinFactNeighborX="201" custLinFactNeighborY="-2267"/>
      <dgm:spPr/>
      <dgm:t>
        <a:bodyPr/>
        <a:lstStyle/>
        <a:p>
          <a:endParaRPr lang="ru-RU"/>
        </a:p>
      </dgm:t>
    </dgm:pt>
    <dgm:pt modelId="{35531841-23BA-43C4-9BC5-9B911E494469}" type="pres">
      <dgm:prSet presAssocID="{5FF737FA-32C8-47C5-A501-151C67DB9911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CD1A53C-6857-4196-8FBE-C582ADB84F77}" type="presOf" srcId="{A029B59F-3611-47AE-9D99-B5AD329D9F8B}" destId="{35531841-23BA-43C4-9BC5-9B911E494469}" srcOrd="0" destOrd="3" presId="urn:microsoft.com/office/officeart/2005/8/layout/process3"/>
    <dgm:cxn modelId="{8F4C8481-A5FC-4C6D-9A92-5E77E3DA0954}" type="presOf" srcId="{15E10761-3041-44C6-A8ED-AFA5DD9FDE09}" destId="{C42E3E52-F415-4CCE-8037-6D3C6D07A22F}" srcOrd="0" destOrd="0" presId="urn:microsoft.com/office/officeart/2005/8/layout/process3"/>
    <dgm:cxn modelId="{5CC8948B-3592-467D-8B52-E29DDB3EA60C}" type="presOf" srcId="{0CAF5780-2A67-494E-B591-14CA98E9BB8A}" destId="{7B63B96F-616B-4D32-8B5F-38260F11C0E0}" srcOrd="0" destOrd="2" presId="urn:microsoft.com/office/officeart/2005/8/layout/process3"/>
    <dgm:cxn modelId="{9304C7FC-BE5A-445E-A96E-EE26F7E03716}" type="presOf" srcId="{81E20DA1-5B89-4DE7-A274-C057A70B18B6}" destId="{E816D101-50B9-4012-BFC7-283A4D41DEDF}" srcOrd="0" destOrd="1" presId="urn:microsoft.com/office/officeart/2005/8/layout/process3"/>
    <dgm:cxn modelId="{AE9FBF7E-258F-42D3-BDD4-2A9C470CF316}" srcId="{5FF737FA-32C8-47C5-A501-151C67DB9911}" destId="{A029B59F-3611-47AE-9D99-B5AD329D9F8B}" srcOrd="3" destOrd="0" parTransId="{25E21603-DDBF-4968-BABF-57420E7570FA}" sibTransId="{8BC3AFB0-3AD5-407A-8208-54AEB5C1D349}"/>
    <dgm:cxn modelId="{6B257846-5E48-4DD0-9168-83E77AF86F24}" srcId="{5576304E-AEB1-45F1-9009-D04B833AB27A}" destId="{0510F072-BBB8-482A-BA2A-E2FD6763BB24}" srcOrd="0" destOrd="0" parTransId="{DBBE35A7-C525-4891-A738-B1A8A0771422}" sibTransId="{80C4461E-6F3B-4DE0-B862-43E054FC3EDD}"/>
    <dgm:cxn modelId="{2D6CF725-349F-40F6-A2BC-884A198604AA}" type="presOf" srcId="{5576304E-AEB1-45F1-9009-D04B833AB27A}" destId="{A74A611F-2A18-46B1-A43E-10B200B72DE3}" srcOrd="0" destOrd="0" presId="urn:microsoft.com/office/officeart/2005/8/layout/process3"/>
    <dgm:cxn modelId="{F50CE062-714E-4083-B491-0568D50ED32E}" srcId="{5576304E-AEB1-45F1-9009-D04B833AB27A}" destId="{EE149255-D6F4-4F09-9A73-538E872D4C85}" srcOrd="1" destOrd="0" parTransId="{937C847B-BFB9-47DD-93F8-6342870A1B59}" sibTransId="{629E103A-CFB1-4C90-AFB8-0E38F118A07B}"/>
    <dgm:cxn modelId="{CDDECF90-C59C-4029-A2CA-006E8062788F}" type="presOf" srcId="{407D4D5B-5B70-4182-84CE-372DB1659FE3}" destId="{3300C744-4EF0-4BF0-85A7-96B58BF41C07}" srcOrd="1" destOrd="0" presId="urn:microsoft.com/office/officeart/2005/8/layout/process3"/>
    <dgm:cxn modelId="{ADAFFE80-A18E-4720-8E94-496B0441205D}" type="presOf" srcId="{0510F072-BBB8-482A-BA2A-E2FD6763BB24}" destId="{7B63B96F-616B-4D32-8B5F-38260F11C0E0}" srcOrd="0" destOrd="0" presId="urn:microsoft.com/office/officeart/2005/8/layout/process3"/>
    <dgm:cxn modelId="{C2385690-85BC-4BEA-912D-0EC5D9183A1B}" srcId="{5576304E-AEB1-45F1-9009-D04B833AB27A}" destId="{0CAF5780-2A67-494E-B591-14CA98E9BB8A}" srcOrd="2" destOrd="0" parTransId="{40AB2223-F848-4B36-A438-23AD6954D7F4}" sibTransId="{43A718AC-7BA3-408A-982B-CD362F2A45C9}"/>
    <dgm:cxn modelId="{AA6BCBFE-EDE9-498D-9372-1875AFBFF9A3}" type="presOf" srcId="{EE149255-D6F4-4F09-9A73-538E872D4C85}" destId="{7B63B96F-616B-4D32-8B5F-38260F11C0E0}" srcOrd="0" destOrd="1" presId="urn:microsoft.com/office/officeart/2005/8/layout/process3"/>
    <dgm:cxn modelId="{F10DC00C-F515-4F39-8266-6E2ABE818A3D}" type="presOf" srcId="{7E766224-81B7-45C2-8F53-2BC91A1A3C7A}" destId="{35531841-23BA-43C4-9BC5-9B911E494469}" srcOrd="0" destOrd="0" presId="urn:microsoft.com/office/officeart/2005/8/layout/process3"/>
    <dgm:cxn modelId="{63F218A9-A191-41FB-ACDE-027A81E2F646}" srcId="{5FF737FA-32C8-47C5-A501-151C67DB9911}" destId="{12B788B7-8B22-42A8-9EF9-05799C9E3F1E}" srcOrd="2" destOrd="0" parTransId="{86C7A584-E4E9-4CC9-9351-F24B2E65F774}" sibTransId="{1AEC0AE6-E26C-4CC3-B7EA-E73E194A5918}"/>
    <dgm:cxn modelId="{2FFCFDFE-11D3-4B48-8C3B-46365A9F235E}" type="presOf" srcId="{66ABDA99-EBAF-4EE4-9374-9226A5EEFBF9}" destId="{E816D101-50B9-4012-BFC7-283A4D41DEDF}" srcOrd="0" destOrd="0" presId="urn:microsoft.com/office/officeart/2005/8/layout/process3"/>
    <dgm:cxn modelId="{5DB1DC64-066D-4398-A4C4-05E2311FF52B}" srcId="{15E10761-3041-44C6-A8ED-AFA5DD9FDE09}" destId="{87724613-AF82-44F5-9151-8AE5D39547E3}" srcOrd="4" destOrd="0" parTransId="{56807393-2231-4F1F-83AD-A06D9CD69E3B}" sibTransId="{07CBC445-FA70-456B-BA13-1BAFED9711AA}"/>
    <dgm:cxn modelId="{62D7AF51-ECAF-48CA-8D74-AE70224470B3}" srcId="{74F8D42E-AFE6-4CE3-B3F7-73FFD1D30F73}" destId="{15E10761-3041-44C6-A8ED-AFA5DD9FDE09}" srcOrd="1" destOrd="0" parTransId="{4E8DF602-9ACB-4166-B5D7-4D05F726423A}" sibTransId="{3DA37DF6-AD75-4B97-995F-88C503D8B544}"/>
    <dgm:cxn modelId="{01F17428-D61B-43DC-A448-04A196AAA249}" type="presOf" srcId="{3DA37DF6-AD75-4B97-995F-88C503D8B544}" destId="{0160EB59-EBD4-46D0-AA8B-B256BFB5C158}" srcOrd="0" destOrd="0" presId="urn:microsoft.com/office/officeart/2005/8/layout/process3"/>
    <dgm:cxn modelId="{2957722A-99F8-4832-93D1-EEC849BE3610}" srcId="{15E10761-3041-44C6-A8ED-AFA5DD9FDE09}" destId="{66ABDA99-EBAF-4EE4-9374-9226A5EEFBF9}" srcOrd="0" destOrd="0" parTransId="{4106F82A-A1D4-4A00-87DB-43438B5E1913}" sibTransId="{49986D66-C1AD-40AD-9EA6-4DB903DF7239}"/>
    <dgm:cxn modelId="{E30DB308-B0F0-42A2-8582-013EB0D34451}" type="presOf" srcId="{625D1BBB-FF00-4B3B-A1C6-3A5760D2415E}" destId="{E816D101-50B9-4012-BFC7-283A4D41DEDF}" srcOrd="0" destOrd="3" presId="urn:microsoft.com/office/officeart/2005/8/layout/process3"/>
    <dgm:cxn modelId="{B2F90A93-0216-4651-99BF-D66FA4F118D0}" type="presOf" srcId="{87724613-AF82-44F5-9151-8AE5D39547E3}" destId="{E816D101-50B9-4012-BFC7-283A4D41DEDF}" srcOrd="0" destOrd="4" presId="urn:microsoft.com/office/officeart/2005/8/layout/process3"/>
    <dgm:cxn modelId="{6F4D78B5-413A-4279-97AF-D24B8AEE775D}" type="presOf" srcId="{5FF737FA-32C8-47C5-A501-151C67DB9911}" destId="{052A848C-7CA4-4802-A390-F52F327E41FA}" srcOrd="1" destOrd="0" presId="urn:microsoft.com/office/officeart/2005/8/layout/process3"/>
    <dgm:cxn modelId="{28F5ED21-1600-432A-AAF4-29BCB1978F93}" type="presOf" srcId="{12F1F5C8-4F30-4615-98EF-307728962AC4}" destId="{E816D101-50B9-4012-BFC7-283A4D41DEDF}" srcOrd="0" destOrd="2" presId="urn:microsoft.com/office/officeart/2005/8/layout/process3"/>
    <dgm:cxn modelId="{55B5DA0E-69FB-43C7-B800-938EF64C7825}" srcId="{5FF737FA-32C8-47C5-A501-151C67DB9911}" destId="{7E766224-81B7-45C2-8F53-2BC91A1A3C7A}" srcOrd="0" destOrd="0" parTransId="{860F8BFD-9718-4870-A469-127601DDE38A}" sibTransId="{D09E36ED-9601-4123-B8E9-73C0C23BBF61}"/>
    <dgm:cxn modelId="{CE6339EC-E430-4E6A-AE22-E3137E1E3A33}" type="presOf" srcId="{407D4D5B-5B70-4182-84CE-372DB1659FE3}" destId="{C4632F6C-AC46-4CCF-814D-2735AFF9E095}" srcOrd="0" destOrd="0" presId="urn:microsoft.com/office/officeart/2005/8/layout/process3"/>
    <dgm:cxn modelId="{230B7106-FE4D-44E0-BFD8-F6D108A19618}" srcId="{74F8D42E-AFE6-4CE3-B3F7-73FFD1D30F73}" destId="{5576304E-AEB1-45F1-9009-D04B833AB27A}" srcOrd="0" destOrd="0" parTransId="{81CA861F-1AE3-4E8F-B989-DA45D6C4F8B2}" sibTransId="{407D4D5B-5B70-4182-84CE-372DB1659FE3}"/>
    <dgm:cxn modelId="{6D06756C-AD23-48DB-8BE0-E46FC9FFE473}" type="presOf" srcId="{8515C05C-55D8-4762-93EE-6D2E8B646245}" destId="{35531841-23BA-43C4-9BC5-9B911E494469}" srcOrd="0" destOrd="1" presId="urn:microsoft.com/office/officeart/2005/8/layout/process3"/>
    <dgm:cxn modelId="{A3053B49-E5E7-4851-B36B-68C6DCDA77FF}" type="presOf" srcId="{5576304E-AEB1-45F1-9009-D04B833AB27A}" destId="{C1AE2CCA-084E-45B9-AA0B-BDF24A2D7F5A}" srcOrd="1" destOrd="0" presId="urn:microsoft.com/office/officeart/2005/8/layout/process3"/>
    <dgm:cxn modelId="{C055CF1D-F2DC-4B05-991F-F21D68A0972D}" type="presOf" srcId="{5FF737FA-32C8-47C5-A501-151C67DB9911}" destId="{78ACF40B-9B9E-4653-A387-16AF7C59F4F0}" srcOrd="0" destOrd="0" presId="urn:microsoft.com/office/officeart/2005/8/layout/process3"/>
    <dgm:cxn modelId="{708E6C7A-4215-4249-AC0B-14A4234F37A7}" type="presOf" srcId="{74F8D42E-AFE6-4CE3-B3F7-73FFD1D30F73}" destId="{ADE0EF7D-AC02-499E-B086-CD2683988085}" srcOrd="0" destOrd="0" presId="urn:microsoft.com/office/officeart/2005/8/layout/process3"/>
    <dgm:cxn modelId="{15555B10-D532-43A5-B1B8-36787B6AD002}" srcId="{74F8D42E-AFE6-4CE3-B3F7-73FFD1D30F73}" destId="{5FF737FA-32C8-47C5-A501-151C67DB9911}" srcOrd="2" destOrd="0" parTransId="{3C4255F4-254D-47FC-BAE1-72ED3FF73693}" sibTransId="{6418C8A9-5AD2-4F73-9FE5-E901E98C7A53}"/>
    <dgm:cxn modelId="{3C202AB7-D478-446C-B780-57ECDD1A62E6}" srcId="{15E10761-3041-44C6-A8ED-AFA5DD9FDE09}" destId="{81E20DA1-5B89-4DE7-A274-C057A70B18B6}" srcOrd="1" destOrd="0" parTransId="{3911621F-29D9-43D8-91D8-C4E9BF1D3D61}" sibTransId="{9A000294-8127-4DBD-8398-79F7AD500086}"/>
    <dgm:cxn modelId="{A050ABD6-9A73-4E14-BB7C-12AAA7BCBA81}" srcId="{5FF737FA-32C8-47C5-A501-151C67DB9911}" destId="{8515C05C-55D8-4762-93EE-6D2E8B646245}" srcOrd="1" destOrd="0" parTransId="{B7DF0637-6F1E-47A9-8D1F-BE6A6099868F}" sibTransId="{E403D7DC-4709-4766-95AB-BA768C630CE5}"/>
    <dgm:cxn modelId="{C67D9F06-DE36-4C0F-82B2-25024D4B0339}" srcId="{15E10761-3041-44C6-A8ED-AFA5DD9FDE09}" destId="{625D1BBB-FF00-4B3B-A1C6-3A5760D2415E}" srcOrd="3" destOrd="0" parTransId="{D8B57E19-0891-4A3C-ACE1-5297EA099BCA}" sibTransId="{78D44022-F261-44FB-B4DC-37A6856B6D74}"/>
    <dgm:cxn modelId="{063C58DE-497D-49F6-A247-01143B328840}" type="presOf" srcId="{15E10761-3041-44C6-A8ED-AFA5DD9FDE09}" destId="{8994D580-5E30-4632-A805-D7E2E2B48E14}" srcOrd="1" destOrd="0" presId="urn:microsoft.com/office/officeart/2005/8/layout/process3"/>
    <dgm:cxn modelId="{73707CC7-F998-4EA0-B418-7DE9C21365E3}" srcId="{15E10761-3041-44C6-A8ED-AFA5DD9FDE09}" destId="{12F1F5C8-4F30-4615-98EF-307728962AC4}" srcOrd="2" destOrd="0" parTransId="{772AC4D9-3C3B-4D40-876F-432544E16DDD}" sibTransId="{A9BAE0B9-48EB-48ED-8F90-1662466E249B}"/>
    <dgm:cxn modelId="{CE65647E-D59C-42E0-AD63-E892210EABCE}" type="presOf" srcId="{12B788B7-8B22-42A8-9EF9-05799C9E3F1E}" destId="{35531841-23BA-43C4-9BC5-9B911E494469}" srcOrd="0" destOrd="2" presId="urn:microsoft.com/office/officeart/2005/8/layout/process3"/>
    <dgm:cxn modelId="{A3945A8D-83BE-4D2F-AF0D-52D3F95CE910}" type="presOf" srcId="{3DA37DF6-AD75-4B97-995F-88C503D8B544}" destId="{D9BEA526-0409-43E8-BBBE-910847A3B3A1}" srcOrd="1" destOrd="0" presId="urn:microsoft.com/office/officeart/2005/8/layout/process3"/>
    <dgm:cxn modelId="{53D5103D-98A1-4152-A9FE-A619897F8FF6}" type="presParOf" srcId="{ADE0EF7D-AC02-499E-B086-CD2683988085}" destId="{FAF454E0-9384-4E90-874D-E78FBDF7BCAC}" srcOrd="0" destOrd="0" presId="urn:microsoft.com/office/officeart/2005/8/layout/process3"/>
    <dgm:cxn modelId="{AA6AE038-EDFE-47F3-996A-9153D0FAC944}" type="presParOf" srcId="{FAF454E0-9384-4E90-874D-E78FBDF7BCAC}" destId="{A74A611F-2A18-46B1-A43E-10B200B72DE3}" srcOrd="0" destOrd="0" presId="urn:microsoft.com/office/officeart/2005/8/layout/process3"/>
    <dgm:cxn modelId="{ED88A55B-93DC-4960-975C-F83548B04339}" type="presParOf" srcId="{FAF454E0-9384-4E90-874D-E78FBDF7BCAC}" destId="{C1AE2CCA-084E-45B9-AA0B-BDF24A2D7F5A}" srcOrd="1" destOrd="0" presId="urn:microsoft.com/office/officeart/2005/8/layout/process3"/>
    <dgm:cxn modelId="{732064B2-2753-4A5B-B620-B40CFB4ACFF4}" type="presParOf" srcId="{FAF454E0-9384-4E90-874D-E78FBDF7BCAC}" destId="{7B63B96F-616B-4D32-8B5F-38260F11C0E0}" srcOrd="2" destOrd="0" presId="urn:microsoft.com/office/officeart/2005/8/layout/process3"/>
    <dgm:cxn modelId="{C7B70979-7F9F-4230-8F0A-8B4F64C188F3}" type="presParOf" srcId="{ADE0EF7D-AC02-499E-B086-CD2683988085}" destId="{C4632F6C-AC46-4CCF-814D-2735AFF9E095}" srcOrd="1" destOrd="0" presId="urn:microsoft.com/office/officeart/2005/8/layout/process3"/>
    <dgm:cxn modelId="{4DD8049C-9534-4CB5-B03A-141D9624086E}" type="presParOf" srcId="{C4632F6C-AC46-4CCF-814D-2735AFF9E095}" destId="{3300C744-4EF0-4BF0-85A7-96B58BF41C07}" srcOrd="0" destOrd="0" presId="urn:microsoft.com/office/officeart/2005/8/layout/process3"/>
    <dgm:cxn modelId="{B95CCE2F-C254-436B-9461-B23D9949ED6B}" type="presParOf" srcId="{ADE0EF7D-AC02-499E-B086-CD2683988085}" destId="{818DB0DF-3372-46C2-B0E2-BE99F5A437CF}" srcOrd="2" destOrd="0" presId="urn:microsoft.com/office/officeart/2005/8/layout/process3"/>
    <dgm:cxn modelId="{CD20DC2C-0F53-4B0A-B91C-DF34DA82B490}" type="presParOf" srcId="{818DB0DF-3372-46C2-B0E2-BE99F5A437CF}" destId="{C42E3E52-F415-4CCE-8037-6D3C6D07A22F}" srcOrd="0" destOrd="0" presId="urn:microsoft.com/office/officeart/2005/8/layout/process3"/>
    <dgm:cxn modelId="{AFC5F924-32A0-42F2-9B84-2E4E5AA3F65D}" type="presParOf" srcId="{818DB0DF-3372-46C2-B0E2-BE99F5A437CF}" destId="{8994D580-5E30-4632-A805-D7E2E2B48E14}" srcOrd="1" destOrd="0" presId="urn:microsoft.com/office/officeart/2005/8/layout/process3"/>
    <dgm:cxn modelId="{52D8DC20-AECE-4638-A57E-586CB1FBE5F7}" type="presParOf" srcId="{818DB0DF-3372-46C2-B0E2-BE99F5A437CF}" destId="{E816D101-50B9-4012-BFC7-283A4D41DEDF}" srcOrd="2" destOrd="0" presId="urn:microsoft.com/office/officeart/2005/8/layout/process3"/>
    <dgm:cxn modelId="{FB0BDC81-D24C-4003-972E-7EBFEF548DCD}" type="presParOf" srcId="{ADE0EF7D-AC02-499E-B086-CD2683988085}" destId="{0160EB59-EBD4-46D0-AA8B-B256BFB5C158}" srcOrd="3" destOrd="0" presId="urn:microsoft.com/office/officeart/2005/8/layout/process3"/>
    <dgm:cxn modelId="{E790D87C-0B41-4B35-8A44-4A5157798B58}" type="presParOf" srcId="{0160EB59-EBD4-46D0-AA8B-B256BFB5C158}" destId="{D9BEA526-0409-43E8-BBBE-910847A3B3A1}" srcOrd="0" destOrd="0" presId="urn:microsoft.com/office/officeart/2005/8/layout/process3"/>
    <dgm:cxn modelId="{7AAA4F38-AFD6-4F37-BF17-1E71D826E1D7}" type="presParOf" srcId="{ADE0EF7D-AC02-499E-B086-CD2683988085}" destId="{C62F7A43-30C4-4C20-9110-F9AB48105F88}" srcOrd="4" destOrd="0" presId="urn:microsoft.com/office/officeart/2005/8/layout/process3"/>
    <dgm:cxn modelId="{81316624-6B1A-40F0-8C8B-6E19D70E899E}" type="presParOf" srcId="{C62F7A43-30C4-4C20-9110-F9AB48105F88}" destId="{78ACF40B-9B9E-4653-A387-16AF7C59F4F0}" srcOrd="0" destOrd="0" presId="urn:microsoft.com/office/officeart/2005/8/layout/process3"/>
    <dgm:cxn modelId="{107CFE8F-930D-4C9E-ACF2-8E660EF9CCBD}" type="presParOf" srcId="{C62F7A43-30C4-4C20-9110-F9AB48105F88}" destId="{052A848C-7CA4-4802-A390-F52F327E41FA}" srcOrd="1" destOrd="0" presId="urn:microsoft.com/office/officeart/2005/8/layout/process3"/>
    <dgm:cxn modelId="{65E23CF7-F88B-4F69-BCE5-7F3FE8E380E8}" type="presParOf" srcId="{C62F7A43-30C4-4C20-9110-F9AB48105F88}" destId="{35531841-23BA-43C4-9BC5-9B911E494469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EE19F7-632D-41CF-867F-F779740D4898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0AA7C6-0290-48F4-9052-A150355A4687}">
      <dgm:prSet phldrT="[Текст]" custT="1"/>
      <dgm:spPr/>
      <dgm:t>
        <a:bodyPr/>
        <a:lstStyle/>
        <a:p>
          <a:r>
            <a:rPr lang="ru-RU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Творчество</a:t>
          </a:r>
          <a:endParaRPr lang="ru-RU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C7EED37-E275-43BE-8CBC-5885E6DF57E8}" type="parTrans" cxnId="{27DE4C72-C563-4D6B-892E-83A442B8EDB5}">
      <dgm:prSet/>
      <dgm:spPr/>
      <dgm:t>
        <a:bodyPr/>
        <a:lstStyle/>
        <a:p>
          <a:endParaRPr lang="ru-RU"/>
        </a:p>
      </dgm:t>
    </dgm:pt>
    <dgm:pt modelId="{59301D8D-09FE-4DF7-91C6-474F9F3E8D19}" type="sibTrans" cxnId="{27DE4C72-C563-4D6B-892E-83A442B8EDB5}">
      <dgm:prSet/>
      <dgm:spPr/>
      <dgm:t>
        <a:bodyPr/>
        <a:lstStyle/>
        <a:p>
          <a:endParaRPr lang="ru-RU"/>
        </a:p>
      </dgm:t>
    </dgm:pt>
    <dgm:pt modelId="{CBC4E931-67D1-4573-B396-C5CCE71EC4F1}">
      <dgm:prSet phldrT="[Текст]"/>
      <dgm:spPr/>
      <dgm:t>
        <a:bodyPr/>
        <a:lstStyle/>
        <a:p>
          <a:r>
            <a:rPr lang="ru-RU" dirty="0" smtClean="0"/>
            <a:t>хобби;</a:t>
          </a:r>
          <a:endParaRPr lang="ru-RU" dirty="0"/>
        </a:p>
      </dgm:t>
    </dgm:pt>
    <dgm:pt modelId="{6C362F14-09E5-4727-8335-EDA9216BF1FD}" type="parTrans" cxnId="{298897B0-1F1F-4D62-B6AC-A025D302AC42}">
      <dgm:prSet/>
      <dgm:spPr/>
      <dgm:t>
        <a:bodyPr/>
        <a:lstStyle/>
        <a:p>
          <a:endParaRPr lang="ru-RU"/>
        </a:p>
      </dgm:t>
    </dgm:pt>
    <dgm:pt modelId="{725E486E-24AB-45DD-A467-B01B5D84FC55}" type="sibTrans" cxnId="{298897B0-1F1F-4D62-B6AC-A025D302AC42}">
      <dgm:prSet/>
      <dgm:spPr/>
      <dgm:t>
        <a:bodyPr/>
        <a:lstStyle/>
        <a:p>
          <a:endParaRPr lang="ru-RU"/>
        </a:p>
      </dgm:t>
    </dgm:pt>
    <dgm:pt modelId="{E3448E4E-04BF-47E8-9103-837765CA9E9E}">
      <dgm:prSet phldrT="[Текст]"/>
      <dgm:spPr/>
      <dgm:t>
        <a:bodyPr/>
        <a:lstStyle/>
        <a:p>
          <a:r>
            <a: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Саморазвитие</a:t>
          </a:r>
          <a:endParaRPr lang="ru-RU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B958DA9-C1B3-4820-B5E3-02942294C566}" type="parTrans" cxnId="{0D7D985A-6BFC-43CD-B436-9033FB5BF000}">
      <dgm:prSet/>
      <dgm:spPr/>
      <dgm:t>
        <a:bodyPr/>
        <a:lstStyle/>
        <a:p>
          <a:endParaRPr lang="ru-RU"/>
        </a:p>
      </dgm:t>
    </dgm:pt>
    <dgm:pt modelId="{6745B8DF-EE07-40BF-B4AD-150327C6FD9C}" type="sibTrans" cxnId="{0D7D985A-6BFC-43CD-B436-9033FB5BF000}">
      <dgm:prSet/>
      <dgm:spPr/>
      <dgm:t>
        <a:bodyPr/>
        <a:lstStyle/>
        <a:p>
          <a:endParaRPr lang="ru-RU"/>
        </a:p>
      </dgm:t>
    </dgm:pt>
    <dgm:pt modelId="{ED8D1F82-64FD-4814-AD3D-5C7FC6D74CEB}">
      <dgm:prSet phldrT="[Текст]"/>
      <dgm:spPr/>
      <dgm:t>
        <a:bodyPr/>
        <a:lstStyle/>
        <a:p>
          <a:r>
            <a:rPr lang="ru-RU" dirty="0" smtClean="0"/>
            <a:t>учёба;</a:t>
          </a:r>
          <a:endParaRPr lang="ru-RU" dirty="0"/>
        </a:p>
      </dgm:t>
    </dgm:pt>
    <dgm:pt modelId="{FC2F1441-A589-4AF3-A7C2-D029A4D2C866}" type="parTrans" cxnId="{71051BBF-F06B-439B-812C-23B004D23EF4}">
      <dgm:prSet/>
      <dgm:spPr/>
      <dgm:t>
        <a:bodyPr/>
        <a:lstStyle/>
        <a:p>
          <a:endParaRPr lang="ru-RU"/>
        </a:p>
      </dgm:t>
    </dgm:pt>
    <dgm:pt modelId="{197D3C38-FF18-445A-9BF9-5FF63263B18F}" type="sibTrans" cxnId="{71051BBF-F06B-439B-812C-23B004D23EF4}">
      <dgm:prSet/>
      <dgm:spPr/>
      <dgm:t>
        <a:bodyPr/>
        <a:lstStyle/>
        <a:p>
          <a:endParaRPr lang="ru-RU"/>
        </a:p>
      </dgm:t>
    </dgm:pt>
    <dgm:pt modelId="{F37F07E4-CECA-4AF0-A417-436C792965AC}">
      <dgm:prSet phldrT="[Текст]"/>
      <dgm:spPr/>
      <dgm:t>
        <a:bodyPr/>
        <a:lstStyle/>
        <a:p>
          <a:r>
            <a:rPr lang="ru-RU" dirty="0" smtClean="0"/>
            <a:t>путешествия;</a:t>
          </a:r>
          <a:endParaRPr lang="ru-RU" dirty="0"/>
        </a:p>
      </dgm:t>
    </dgm:pt>
    <dgm:pt modelId="{436AF7C7-1DE5-466A-8B7D-CFB32ED06117}" type="parTrans" cxnId="{27CB6A3B-FEB7-4C46-8889-6C9DECF65643}">
      <dgm:prSet/>
      <dgm:spPr/>
      <dgm:t>
        <a:bodyPr/>
        <a:lstStyle/>
        <a:p>
          <a:endParaRPr lang="ru-RU"/>
        </a:p>
      </dgm:t>
    </dgm:pt>
    <dgm:pt modelId="{C1F91F3E-E8C2-43EF-B1C6-1B02EA543FDC}" type="sibTrans" cxnId="{27CB6A3B-FEB7-4C46-8889-6C9DECF65643}">
      <dgm:prSet/>
      <dgm:spPr/>
      <dgm:t>
        <a:bodyPr/>
        <a:lstStyle/>
        <a:p>
          <a:endParaRPr lang="ru-RU"/>
        </a:p>
      </dgm:t>
    </dgm:pt>
    <dgm:pt modelId="{6CE5315F-08B0-4441-BF85-D2B2DB808A1E}">
      <dgm:prSet phldrT="[Текст]"/>
      <dgm:spPr/>
      <dgm:t>
        <a:bodyPr/>
        <a:lstStyle/>
        <a:p>
          <a:endParaRPr lang="ru-RU" dirty="0"/>
        </a:p>
      </dgm:t>
    </dgm:pt>
    <dgm:pt modelId="{934796B8-CC2C-4933-918C-64634A85E0FB}" type="parTrans" cxnId="{C3CFDC2B-72D6-43B3-BA8E-B34C85745BE1}">
      <dgm:prSet/>
      <dgm:spPr/>
      <dgm:t>
        <a:bodyPr/>
        <a:lstStyle/>
        <a:p>
          <a:endParaRPr lang="ru-RU"/>
        </a:p>
      </dgm:t>
    </dgm:pt>
    <dgm:pt modelId="{506E50E3-A3A4-4B1F-95E8-B38C68DC8B9A}" type="sibTrans" cxnId="{C3CFDC2B-72D6-43B3-BA8E-B34C85745BE1}">
      <dgm:prSet/>
      <dgm:spPr/>
      <dgm:t>
        <a:bodyPr/>
        <a:lstStyle/>
        <a:p>
          <a:endParaRPr lang="ru-RU"/>
        </a:p>
      </dgm:t>
    </dgm:pt>
    <dgm:pt modelId="{5F876309-73E0-4770-98D4-7C3A8577E27C}">
      <dgm:prSet phldrT="[Текст]"/>
      <dgm:spPr/>
      <dgm:t>
        <a:bodyPr/>
        <a:lstStyle/>
        <a:p>
          <a:endParaRPr lang="ru-RU" dirty="0"/>
        </a:p>
      </dgm:t>
    </dgm:pt>
    <dgm:pt modelId="{FC0BF27A-EA6E-40D6-9A32-151E25AF124F}" type="parTrans" cxnId="{6C337CE8-057A-41F6-B169-BA91ACC0711E}">
      <dgm:prSet/>
      <dgm:spPr/>
      <dgm:t>
        <a:bodyPr/>
        <a:lstStyle/>
        <a:p>
          <a:endParaRPr lang="ru-RU"/>
        </a:p>
      </dgm:t>
    </dgm:pt>
    <dgm:pt modelId="{F9E2D80A-652A-4AAE-B0FB-DA040F5DE08F}" type="sibTrans" cxnId="{6C337CE8-057A-41F6-B169-BA91ACC0711E}">
      <dgm:prSet/>
      <dgm:spPr/>
      <dgm:t>
        <a:bodyPr/>
        <a:lstStyle/>
        <a:p>
          <a:endParaRPr lang="ru-RU"/>
        </a:p>
      </dgm:t>
    </dgm:pt>
    <dgm:pt modelId="{913D4AB3-395E-4230-9D91-9428154DF23A}">
      <dgm:prSet phldrT="[Текст]"/>
      <dgm:spPr/>
      <dgm:t>
        <a:bodyPr/>
        <a:lstStyle/>
        <a:p>
          <a:r>
            <a:rPr lang="ru-RU" dirty="0" smtClean="0"/>
            <a:t>здоровье;</a:t>
          </a:r>
          <a:endParaRPr lang="ru-RU" dirty="0"/>
        </a:p>
      </dgm:t>
    </dgm:pt>
    <dgm:pt modelId="{7C9CD3A6-ADA9-41A1-A62E-F77667A0D829}" type="parTrans" cxnId="{FB64C357-7DE9-4477-9E86-92AC5560EEED}">
      <dgm:prSet/>
      <dgm:spPr/>
      <dgm:t>
        <a:bodyPr/>
        <a:lstStyle/>
        <a:p>
          <a:endParaRPr lang="ru-RU"/>
        </a:p>
      </dgm:t>
    </dgm:pt>
    <dgm:pt modelId="{C1B233CA-7574-4139-AF20-A06E53F1EA5C}" type="sibTrans" cxnId="{FB64C357-7DE9-4477-9E86-92AC5560EEED}">
      <dgm:prSet/>
      <dgm:spPr/>
      <dgm:t>
        <a:bodyPr/>
        <a:lstStyle/>
        <a:p>
          <a:endParaRPr lang="ru-RU"/>
        </a:p>
      </dgm:t>
    </dgm:pt>
    <dgm:pt modelId="{E94FD5D3-FF97-4DFD-9896-9364560B550A}">
      <dgm:prSet phldrT="[Текст]"/>
      <dgm:spPr/>
      <dgm:t>
        <a:bodyPr/>
        <a:lstStyle/>
        <a:p>
          <a:r>
            <a:rPr lang="ru-RU" dirty="0" smtClean="0"/>
            <a:t>жизнь</a:t>
          </a:r>
          <a:endParaRPr lang="ru-RU" dirty="0"/>
        </a:p>
      </dgm:t>
    </dgm:pt>
    <dgm:pt modelId="{E80C55E5-C873-46F9-8CD7-4AD15953DF96}" type="parTrans" cxnId="{FDDBEB8A-8426-4A94-A918-9033FEC712AF}">
      <dgm:prSet/>
      <dgm:spPr/>
      <dgm:t>
        <a:bodyPr/>
        <a:lstStyle/>
        <a:p>
          <a:endParaRPr lang="ru-RU"/>
        </a:p>
      </dgm:t>
    </dgm:pt>
    <dgm:pt modelId="{F6D4D6FF-445D-46A9-B100-7FAAED87AB98}" type="sibTrans" cxnId="{FDDBEB8A-8426-4A94-A918-9033FEC712AF}">
      <dgm:prSet/>
      <dgm:spPr/>
      <dgm:t>
        <a:bodyPr/>
        <a:lstStyle/>
        <a:p>
          <a:endParaRPr lang="ru-RU"/>
        </a:p>
      </dgm:t>
    </dgm:pt>
    <dgm:pt modelId="{7074C91D-14AF-4357-A464-D6C6D0963D5C}" type="pres">
      <dgm:prSet presAssocID="{3FEE19F7-632D-41CF-867F-F779740D4898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483B190-CBBB-4221-8B6E-814086CF437D}" type="pres">
      <dgm:prSet presAssocID="{800AA7C6-0290-48F4-9052-A150355A4687}" presName="composite" presStyleCnt="0"/>
      <dgm:spPr/>
    </dgm:pt>
    <dgm:pt modelId="{45666F17-0DF7-46CB-B1D5-1DA272776DB0}" type="pres">
      <dgm:prSet presAssocID="{800AA7C6-0290-48F4-9052-A150355A4687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4C324-5CD2-4441-8105-A4E866CCCBC7}" type="pres">
      <dgm:prSet presAssocID="{800AA7C6-0290-48F4-9052-A150355A4687}" presName="parSh" presStyleLbl="node1" presStyleIdx="0" presStyleCnt="2" custScaleX="113122" custScaleY="105646" custLinFactNeighborX="-88" custLinFactNeighborY="-12637"/>
      <dgm:spPr/>
      <dgm:t>
        <a:bodyPr/>
        <a:lstStyle/>
        <a:p>
          <a:endParaRPr lang="ru-RU"/>
        </a:p>
      </dgm:t>
    </dgm:pt>
    <dgm:pt modelId="{6D349D63-FE49-4D79-82EF-0DF7B5614C27}" type="pres">
      <dgm:prSet presAssocID="{800AA7C6-0290-48F4-9052-A150355A4687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71F813-9EC3-4ABF-89F0-0133B25D4963}" type="pres">
      <dgm:prSet presAssocID="{59301D8D-09FE-4DF7-91C6-474F9F3E8D19}" presName="sibTrans" presStyleLbl="sibTrans2D1" presStyleIdx="0" presStyleCnt="1"/>
      <dgm:spPr/>
      <dgm:t>
        <a:bodyPr/>
        <a:lstStyle/>
        <a:p>
          <a:endParaRPr lang="ru-RU"/>
        </a:p>
      </dgm:t>
    </dgm:pt>
    <dgm:pt modelId="{B660D713-C9E9-464D-9151-8E953BDB0F94}" type="pres">
      <dgm:prSet presAssocID="{59301D8D-09FE-4DF7-91C6-474F9F3E8D19}" presName="connTx" presStyleLbl="sibTrans2D1" presStyleIdx="0" presStyleCnt="1"/>
      <dgm:spPr/>
      <dgm:t>
        <a:bodyPr/>
        <a:lstStyle/>
        <a:p>
          <a:endParaRPr lang="ru-RU"/>
        </a:p>
      </dgm:t>
    </dgm:pt>
    <dgm:pt modelId="{B9404E65-47B8-414B-A92C-A9A0DAFAEEB8}" type="pres">
      <dgm:prSet presAssocID="{E3448E4E-04BF-47E8-9103-837765CA9E9E}" presName="composite" presStyleCnt="0"/>
      <dgm:spPr/>
    </dgm:pt>
    <dgm:pt modelId="{C6B0DFBE-7551-4FCC-99F0-46679039E4EF}" type="pres">
      <dgm:prSet presAssocID="{E3448E4E-04BF-47E8-9103-837765CA9E9E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5A0C93-4525-49BA-9040-EF39A2CFBFDD}" type="pres">
      <dgm:prSet presAssocID="{E3448E4E-04BF-47E8-9103-837765CA9E9E}" presName="parSh" presStyleLbl="node1" presStyleIdx="1" presStyleCnt="2" custLinFactNeighborX="-1211" custLinFactNeighborY="-16680"/>
      <dgm:spPr/>
      <dgm:t>
        <a:bodyPr/>
        <a:lstStyle/>
        <a:p>
          <a:endParaRPr lang="ru-RU"/>
        </a:p>
      </dgm:t>
    </dgm:pt>
    <dgm:pt modelId="{DEC382D0-84BF-4B70-BC29-334BD910CBDE}" type="pres">
      <dgm:prSet presAssocID="{E3448E4E-04BF-47E8-9103-837765CA9E9E}" presName="desTx" presStyleLbl="fgAcc1" presStyleIdx="1" presStyleCnt="2" custLinFactNeighborX="396" custLinFactNeighborY="-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DE4C72-C563-4D6B-892E-83A442B8EDB5}" srcId="{3FEE19F7-632D-41CF-867F-F779740D4898}" destId="{800AA7C6-0290-48F4-9052-A150355A4687}" srcOrd="0" destOrd="0" parTransId="{1C7EED37-E275-43BE-8CBC-5885E6DF57E8}" sibTransId="{59301D8D-09FE-4DF7-91C6-474F9F3E8D19}"/>
    <dgm:cxn modelId="{DF62424F-7DBE-478F-B258-FEB916CBA7EB}" type="presOf" srcId="{E94FD5D3-FF97-4DFD-9896-9364560B550A}" destId="{6D349D63-FE49-4D79-82EF-0DF7B5614C27}" srcOrd="0" destOrd="2" presId="urn:microsoft.com/office/officeart/2005/8/layout/process3"/>
    <dgm:cxn modelId="{C2E1D330-5409-4CB6-927D-DB359C2F480C}" type="presOf" srcId="{913D4AB3-395E-4230-9D91-9428154DF23A}" destId="{6D349D63-FE49-4D79-82EF-0DF7B5614C27}" srcOrd="0" destOrd="1" presId="urn:microsoft.com/office/officeart/2005/8/layout/process3"/>
    <dgm:cxn modelId="{47573777-6E9D-41D8-801B-985C8909E65D}" type="presOf" srcId="{ED8D1F82-64FD-4814-AD3D-5C7FC6D74CEB}" destId="{DEC382D0-84BF-4B70-BC29-334BD910CBDE}" srcOrd="0" destOrd="0" presId="urn:microsoft.com/office/officeart/2005/8/layout/process3"/>
    <dgm:cxn modelId="{0D7D985A-6BFC-43CD-B436-9033FB5BF000}" srcId="{3FEE19F7-632D-41CF-867F-F779740D4898}" destId="{E3448E4E-04BF-47E8-9103-837765CA9E9E}" srcOrd="1" destOrd="0" parTransId="{7B958DA9-C1B3-4820-B5E3-02942294C566}" sibTransId="{6745B8DF-EE07-40BF-B4AD-150327C6FD9C}"/>
    <dgm:cxn modelId="{6565D540-26E3-4615-8293-1B445493A414}" type="presOf" srcId="{800AA7C6-0290-48F4-9052-A150355A4687}" destId="{45666F17-0DF7-46CB-B1D5-1DA272776DB0}" srcOrd="0" destOrd="0" presId="urn:microsoft.com/office/officeart/2005/8/layout/process3"/>
    <dgm:cxn modelId="{F331B618-3D12-4028-BA65-E073C7FCD6B0}" type="presOf" srcId="{59301D8D-09FE-4DF7-91C6-474F9F3E8D19}" destId="{B660D713-C9E9-464D-9151-8E953BDB0F94}" srcOrd="1" destOrd="0" presId="urn:microsoft.com/office/officeart/2005/8/layout/process3"/>
    <dgm:cxn modelId="{F53273C2-7BEC-43E1-9B35-09B824536641}" type="presOf" srcId="{5F876309-73E0-4770-98D4-7C3A8577E27C}" destId="{6D349D63-FE49-4D79-82EF-0DF7B5614C27}" srcOrd="0" destOrd="3" presId="urn:microsoft.com/office/officeart/2005/8/layout/process3"/>
    <dgm:cxn modelId="{6C337CE8-057A-41F6-B169-BA91ACC0711E}" srcId="{800AA7C6-0290-48F4-9052-A150355A4687}" destId="{5F876309-73E0-4770-98D4-7C3A8577E27C}" srcOrd="3" destOrd="0" parTransId="{FC0BF27A-EA6E-40D6-9A32-151E25AF124F}" sibTransId="{F9E2D80A-652A-4AAE-B0FB-DA040F5DE08F}"/>
    <dgm:cxn modelId="{FB64C357-7DE9-4477-9E86-92AC5560EEED}" srcId="{800AA7C6-0290-48F4-9052-A150355A4687}" destId="{913D4AB3-395E-4230-9D91-9428154DF23A}" srcOrd="1" destOrd="0" parTransId="{7C9CD3A6-ADA9-41A1-A62E-F77667A0D829}" sibTransId="{C1B233CA-7574-4139-AF20-A06E53F1EA5C}"/>
    <dgm:cxn modelId="{71051BBF-F06B-439B-812C-23B004D23EF4}" srcId="{E3448E4E-04BF-47E8-9103-837765CA9E9E}" destId="{ED8D1F82-64FD-4814-AD3D-5C7FC6D74CEB}" srcOrd="0" destOrd="0" parTransId="{FC2F1441-A589-4AF3-A7C2-D029A4D2C866}" sibTransId="{197D3C38-FF18-445A-9BF9-5FF63263B18F}"/>
    <dgm:cxn modelId="{FDDBEB8A-8426-4A94-A918-9033FEC712AF}" srcId="{800AA7C6-0290-48F4-9052-A150355A4687}" destId="{E94FD5D3-FF97-4DFD-9896-9364560B550A}" srcOrd="2" destOrd="0" parTransId="{E80C55E5-C873-46F9-8CD7-4AD15953DF96}" sibTransId="{F6D4D6FF-445D-46A9-B100-7FAAED87AB98}"/>
    <dgm:cxn modelId="{15EC9A5B-1F8A-4B95-9731-EA960E61840F}" type="presOf" srcId="{F37F07E4-CECA-4AF0-A417-436C792965AC}" destId="{DEC382D0-84BF-4B70-BC29-334BD910CBDE}" srcOrd="0" destOrd="1" presId="urn:microsoft.com/office/officeart/2005/8/layout/process3"/>
    <dgm:cxn modelId="{27CB6A3B-FEB7-4C46-8889-6C9DECF65643}" srcId="{E3448E4E-04BF-47E8-9103-837765CA9E9E}" destId="{F37F07E4-CECA-4AF0-A417-436C792965AC}" srcOrd="1" destOrd="0" parTransId="{436AF7C7-1DE5-466A-8B7D-CFB32ED06117}" sibTransId="{C1F91F3E-E8C2-43EF-B1C6-1B02EA543FDC}"/>
    <dgm:cxn modelId="{C3CFDC2B-72D6-43B3-BA8E-B34C85745BE1}" srcId="{E3448E4E-04BF-47E8-9103-837765CA9E9E}" destId="{6CE5315F-08B0-4441-BF85-D2B2DB808A1E}" srcOrd="2" destOrd="0" parTransId="{934796B8-CC2C-4933-918C-64634A85E0FB}" sibTransId="{506E50E3-A3A4-4B1F-95E8-B38C68DC8B9A}"/>
    <dgm:cxn modelId="{B4CB93B8-4FE0-4AB0-B6CD-EC3B7BC0CE95}" type="presOf" srcId="{59301D8D-09FE-4DF7-91C6-474F9F3E8D19}" destId="{4171F813-9EC3-4ABF-89F0-0133B25D4963}" srcOrd="0" destOrd="0" presId="urn:microsoft.com/office/officeart/2005/8/layout/process3"/>
    <dgm:cxn modelId="{749DF8FA-41C6-42AD-8519-C8BF0BED722A}" type="presOf" srcId="{800AA7C6-0290-48F4-9052-A150355A4687}" destId="{52E4C324-5CD2-4441-8105-A4E866CCCBC7}" srcOrd="1" destOrd="0" presId="urn:microsoft.com/office/officeart/2005/8/layout/process3"/>
    <dgm:cxn modelId="{DB9F33A9-7FC9-49A5-835E-38FF52FF3062}" type="presOf" srcId="{CBC4E931-67D1-4573-B396-C5CCE71EC4F1}" destId="{6D349D63-FE49-4D79-82EF-0DF7B5614C27}" srcOrd="0" destOrd="0" presId="urn:microsoft.com/office/officeart/2005/8/layout/process3"/>
    <dgm:cxn modelId="{298897B0-1F1F-4D62-B6AC-A025D302AC42}" srcId="{800AA7C6-0290-48F4-9052-A150355A4687}" destId="{CBC4E931-67D1-4573-B396-C5CCE71EC4F1}" srcOrd="0" destOrd="0" parTransId="{6C362F14-09E5-4727-8335-EDA9216BF1FD}" sibTransId="{725E486E-24AB-45DD-A467-B01B5D84FC55}"/>
    <dgm:cxn modelId="{F57BEFF4-2DD0-4983-B369-25FEE2AD6F9D}" type="presOf" srcId="{E3448E4E-04BF-47E8-9103-837765CA9E9E}" destId="{7E5A0C93-4525-49BA-9040-EF39A2CFBFDD}" srcOrd="1" destOrd="0" presId="urn:microsoft.com/office/officeart/2005/8/layout/process3"/>
    <dgm:cxn modelId="{1B087A81-4F54-4DA4-9FAC-72A38F8874A1}" type="presOf" srcId="{3FEE19F7-632D-41CF-867F-F779740D4898}" destId="{7074C91D-14AF-4357-A464-D6C6D0963D5C}" srcOrd="0" destOrd="0" presId="urn:microsoft.com/office/officeart/2005/8/layout/process3"/>
    <dgm:cxn modelId="{77C51927-CC04-4AA7-90B9-A823A6315683}" type="presOf" srcId="{E3448E4E-04BF-47E8-9103-837765CA9E9E}" destId="{C6B0DFBE-7551-4FCC-99F0-46679039E4EF}" srcOrd="0" destOrd="0" presId="urn:microsoft.com/office/officeart/2005/8/layout/process3"/>
    <dgm:cxn modelId="{CFBB7703-CBB8-4C65-B4BF-4CE2126FF346}" type="presOf" srcId="{6CE5315F-08B0-4441-BF85-D2B2DB808A1E}" destId="{DEC382D0-84BF-4B70-BC29-334BD910CBDE}" srcOrd="0" destOrd="2" presId="urn:microsoft.com/office/officeart/2005/8/layout/process3"/>
    <dgm:cxn modelId="{3D4E0958-BFE2-4E10-9DC8-0D3891DE7CFB}" type="presParOf" srcId="{7074C91D-14AF-4357-A464-D6C6D0963D5C}" destId="{3483B190-CBBB-4221-8B6E-814086CF437D}" srcOrd="0" destOrd="0" presId="urn:microsoft.com/office/officeart/2005/8/layout/process3"/>
    <dgm:cxn modelId="{DC4CAB1E-47EF-4189-8A00-14E3764C07BD}" type="presParOf" srcId="{3483B190-CBBB-4221-8B6E-814086CF437D}" destId="{45666F17-0DF7-46CB-B1D5-1DA272776DB0}" srcOrd="0" destOrd="0" presId="urn:microsoft.com/office/officeart/2005/8/layout/process3"/>
    <dgm:cxn modelId="{003024EF-B84F-49E5-A887-E09EF52F80BD}" type="presParOf" srcId="{3483B190-CBBB-4221-8B6E-814086CF437D}" destId="{52E4C324-5CD2-4441-8105-A4E866CCCBC7}" srcOrd="1" destOrd="0" presId="urn:microsoft.com/office/officeart/2005/8/layout/process3"/>
    <dgm:cxn modelId="{57533506-F250-4919-8220-ACD765D71479}" type="presParOf" srcId="{3483B190-CBBB-4221-8B6E-814086CF437D}" destId="{6D349D63-FE49-4D79-82EF-0DF7B5614C27}" srcOrd="2" destOrd="0" presId="urn:microsoft.com/office/officeart/2005/8/layout/process3"/>
    <dgm:cxn modelId="{40D9E6B2-CC6D-461E-A202-4508B6F22A16}" type="presParOf" srcId="{7074C91D-14AF-4357-A464-D6C6D0963D5C}" destId="{4171F813-9EC3-4ABF-89F0-0133B25D4963}" srcOrd="1" destOrd="0" presId="urn:microsoft.com/office/officeart/2005/8/layout/process3"/>
    <dgm:cxn modelId="{0060C789-D504-47AD-A119-1E9F5208AC53}" type="presParOf" srcId="{4171F813-9EC3-4ABF-89F0-0133B25D4963}" destId="{B660D713-C9E9-464D-9151-8E953BDB0F94}" srcOrd="0" destOrd="0" presId="urn:microsoft.com/office/officeart/2005/8/layout/process3"/>
    <dgm:cxn modelId="{F48816BF-C958-43F7-9512-6FC5F232ACEF}" type="presParOf" srcId="{7074C91D-14AF-4357-A464-D6C6D0963D5C}" destId="{B9404E65-47B8-414B-A92C-A9A0DAFAEEB8}" srcOrd="2" destOrd="0" presId="urn:microsoft.com/office/officeart/2005/8/layout/process3"/>
    <dgm:cxn modelId="{F7F20606-ED23-492A-B24C-46DB43173FF4}" type="presParOf" srcId="{B9404E65-47B8-414B-A92C-A9A0DAFAEEB8}" destId="{C6B0DFBE-7551-4FCC-99F0-46679039E4EF}" srcOrd="0" destOrd="0" presId="urn:microsoft.com/office/officeart/2005/8/layout/process3"/>
    <dgm:cxn modelId="{00990C4B-B429-489E-A0ED-2FABDEF2977D}" type="presParOf" srcId="{B9404E65-47B8-414B-A92C-A9A0DAFAEEB8}" destId="{7E5A0C93-4525-49BA-9040-EF39A2CFBFDD}" srcOrd="1" destOrd="0" presId="urn:microsoft.com/office/officeart/2005/8/layout/process3"/>
    <dgm:cxn modelId="{2E17FD6A-0B37-497C-904D-A29918C10368}" type="presParOf" srcId="{B9404E65-47B8-414B-A92C-A9A0DAFAEEB8}" destId="{DEC382D0-84BF-4B70-BC29-334BD910CBD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AE2CCA-084E-45B9-AA0B-BDF24A2D7F5A}">
      <dsp:nvSpPr>
        <dsp:cNvPr id="0" name=""/>
        <dsp:cNvSpPr/>
      </dsp:nvSpPr>
      <dsp:spPr>
        <a:xfrm>
          <a:off x="13313" y="835852"/>
          <a:ext cx="1868703" cy="105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Альтруизм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313" y="835852"/>
        <a:ext cx="1868703" cy="704750"/>
      </dsp:txXfrm>
    </dsp:sp>
    <dsp:sp modelId="{7B63B96F-616B-4D32-8B5F-38260F11C0E0}">
      <dsp:nvSpPr>
        <dsp:cNvPr id="0" name=""/>
        <dsp:cNvSpPr/>
      </dsp:nvSpPr>
      <dsp:spPr>
        <a:xfrm>
          <a:off x="395686" y="1540603"/>
          <a:ext cx="1868703" cy="172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общечеловеческие качества;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людей,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дружбу</a:t>
          </a:r>
          <a:endParaRPr lang="ru-RU" sz="1800" kern="1200" dirty="0"/>
        </a:p>
      </dsp:txBody>
      <dsp:txXfrm>
        <a:off x="395686" y="1540603"/>
        <a:ext cx="1868703" cy="1728000"/>
      </dsp:txXfrm>
    </dsp:sp>
    <dsp:sp modelId="{C4632F6C-AC46-4CCF-814D-2735AFF9E095}">
      <dsp:nvSpPr>
        <dsp:cNvPr id="0" name=""/>
        <dsp:cNvSpPr/>
      </dsp:nvSpPr>
      <dsp:spPr>
        <a:xfrm>
          <a:off x="2165243" y="955562"/>
          <a:ext cx="600439" cy="465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>
        <a:off x="2165243" y="955562"/>
        <a:ext cx="600439" cy="465330"/>
      </dsp:txXfrm>
    </dsp:sp>
    <dsp:sp modelId="{8994D580-5E30-4632-A805-D7E2E2B48E14}">
      <dsp:nvSpPr>
        <dsp:cNvPr id="0" name=""/>
        <dsp:cNvSpPr/>
      </dsp:nvSpPr>
      <dsp:spPr>
        <a:xfrm>
          <a:off x="3014922" y="835852"/>
          <a:ext cx="1868703" cy="105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Преданность к делу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014922" y="835852"/>
        <a:ext cx="1868703" cy="704750"/>
      </dsp:txXfrm>
    </dsp:sp>
    <dsp:sp modelId="{E816D101-50B9-4012-BFC7-283A4D41DEDF}">
      <dsp:nvSpPr>
        <dsp:cNvPr id="0" name=""/>
        <dsp:cNvSpPr/>
      </dsp:nvSpPr>
      <dsp:spPr>
        <a:xfrm>
          <a:off x="3397294" y="1540603"/>
          <a:ext cx="1868703" cy="172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учёба;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люди;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работа </a:t>
          </a:r>
          <a:endParaRPr lang="ru-RU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/>
        </a:p>
      </dsp:txBody>
      <dsp:txXfrm>
        <a:off x="3397294" y="1540603"/>
        <a:ext cx="1868703" cy="1728000"/>
      </dsp:txXfrm>
    </dsp:sp>
    <dsp:sp modelId="{0160EB59-EBD4-46D0-AA8B-B256BFB5C158}">
      <dsp:nvSpPr>
        <dsp:cNvPr id="0" name=""/>
        <dsp:cNvSpPr/>
      </dsp:nvSpPr>
      <dsp:spPr>
        <a:xfrm rot="21572588">
          <a:off x="5167781" y="943444"/>
          <a:ext cx="602449" cy="4653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00" kern="1200"/>
        </a:p>
      </dsp:txBody>
      <dsp:txXfrm rot="21572588">
        <a:off x="5167781" y="943444"/>
        <a:ext cx="602449" cy="465330"/>
      </dsp:txXfrm>
    </dsp:sp>
    <dsp:sp modelId="{052A848C-7CA4-4802-A390-F52F327E41FA}">
      <dsp:nvSpPr>
        <dsp:cNvPr id="0" name=""/>
        <dsp:cNvSpPr/>
      </dsp:nvSpPr>
      <dsp:spPr>
        <a:xfrm>
          <a:off x="6020286" y="811887"/>
          <a:ext cx="1868703" cy="105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Стремление к удовольствиям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20286" y="811887"/>
        <a:ext cx="1868703" cy="704750"/>
      </dsp:txXfrm>
    </dsp:sp>
    <dsp:sp modelId="{35531841-23BA-43C4-9BC5-9B911E494469}">
      <dsp:nvSpPr>
        <dsp:cNvPr id="0" name=""/>
        <dsp:cNvSpPr/>
      </dsp:nvSpPr>
      <dsp:spPr>
        <a:xfrm>
          <a:off x="6398903" y="1540603"/>
          <a:ext cx="1868703" cy="1728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путешествия;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 Родина;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красота</a:t>
          </a:r>
          <a:endParaRPr lang="ru-RU" sz="1800" kern="1200" dirty="0"/>
        </a:p>
        <a:p>
          <a:pPr marL="57150" lvl="1" indent="-57150" algn="l" defTabSz="222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500" kern="1200" dirty="0"/>
        </a:p>
      </dsp:txBody>
      <dsp:txXfrm>
        <a:off x="6398903" y="1540603"/>
        <a:ext cx="1868703" cy="17280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E4C324-5CD2-4441-8105-A4E866CCCBC7}">
      <dsp:nvSpPr>
        <dsp:cNvPr id="0" name=""/>
        <dsp:cNvSpPr/>
      </dsp:nvSpPr>
      <dsp:spPr>
        <a:xfrm>
          <a:off x="635" y="382800"/>
          <a:ext cx="2319907" cy="9127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Творчество</a:t>
          </a:r>
          <a:endParaRPr lang="ru-RU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35" y="382800"/>
        <a:ext cx="2319907" cy="608520"/>
      </dsp:txXfrm>
    </dsp:sp>
    <dsp:sp modelId="{6D349D63-FE49-4D79-82EF-0DF7B5614C27}">
      <dsp:nvSpPr>
        <dsp:cNvPr id="0" name=""/>
        <dsp:cNvSpPr/>
      </dsp:nvSpPr>
      <dsp:spPr>
        <a:xfrm>
          <a:off x="557037" y="1092375"/>
          <a:ext cx="2050801" cy="16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хобби;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здоровье;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жизнь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557037" y="1092375"/>
        <a:ext cx="2050801" cy="1656000"/>
      </dsp:txXfrm>
    </dsp:sp>
    <dsp:sp modelId="{4171F813-9EC3-4ABF-89F0-0133B25D4963}">
      <dsp:nvSpPr>
        <dsp:cNvPr id="0" name=""/>
        <dsp:cNvSpPr/>
      </dsp:nvSpPr>
      <dsp:spPr>
        <a:xfrm rot="21559022">
          <a:off x="2592020" y="411271"/>
          <a:ext cx="575616" cy="5105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/>
        </a:p>
      </dsp:txBody>
      <dsp:txXfrm rot="21559022">
        <a:off x="2592020" y="411271"/>
        <a:ext cx="575616" cy="510590"/>
      </dsp:txXfrm>
    </dsp:sp>
    <dsp:sp modelId="{7E5A0C93-4525-49BA-9040-EF39A2CFBFDD}">
      <dsp:nvSpPr>
        <dsp:cNvPr id="0" name=""/>
        <dsp:cNvSpPr/>
      </dsp:nvSpPr>
      <dsp:spPr>
        <a:xfrm>
          <a:off x="3406535" y="360064"/>
          <a:ext cx="2050801" cy="864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Саморазвитие</a:t>
          </a:r>
          <a:endParaRPr lang="ru-RU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406535" y="360064"/>
        <a:ext cx="2050801" cy="576000"/>
      </dsp:txXfrm>
    </dsp:sp>
    <dsp:sp modelId="{DEC382D0-84BF-4B70-BC29-334BD910CBDE}">
      <dsp:nvSpPr>
        <dsp:cNvPr id="0" name=""/>
        <dsp:cNvSpPr/>
      </dsp:nvSpPr>
      <dsp:spPr>
        <a:xfrm>
          <a:off x="3853854" y="1077845"/>
          <a:ext cx="2050801" cy="165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учёба;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путешествия;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</dsp:txBody>
      <dsp:txXfrm>
        <a:off x="3853854" y="1077845"/>
        <a:ext cx="2050801" cy="1656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5480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795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0943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31741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869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1526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664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1212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061145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5326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C6AA8-DFB6-488F-824C-C8B3C869B9D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84095F-C63B-4ECD-81BF-1B6324FF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866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C6AA8-DFB6-488F-824C-C8B3C869B9DD}" type="datetimeFigureOut">
              <a:rPr lang="ru-RU" smtClean="0"/>
              <a:pPr/>
              <a:t>12.02.2021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095F-C63B-4ECD-81BF-1B6324FFC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937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forpost@molekb.ru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208823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чем смысл и ценности жизни</a:t>
            </a:r>
            <a:endParaRPr lang="ru-RU" sz="72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" descr="C:\Users\Иван\Desktop\hDabbO-6S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88640"/>
            <a:ext cx="4845179" cy="12858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0857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790575" y="836613"/>
            <a:ext cx="8353425" cy="2087562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400" dirty="0" smtClean="0"/>
              <a:t>    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вашей жизни должно быть несколько близких друзей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endParaRPr lang="ru-RU" sz="2400" b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Общайтесь с теми людьми, которые делаю вас счастливым, с которыми вам интересно и у вас много общего.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Будьте весёлым </a:t>
            </a:r>
          </a:p>
          <a:p>
            <a:pPr>
              <a:buNone/>
            </a:pPr>
            <a:r>
              <a:rPr lang="ru-RU" sz="2400" dirty="0" smtClean="0"/>
              <a:t>     другом/подругой.</a:t>
            </a:r>
          </a:p>
          <a:p>
            <a:pPr>
              <a:buNone/>
            </a:pPr>
            <a:endParaRPr lang="ru-RU" sz="2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Picture 1" descr="C:\Users\TV\Desktop\5bc6514ae49e4360582179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40968"/>
            <a:ext cx="9144000" cy="38610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Римма\Desktop\1558_original.pn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3100"/>
            <a:ext cx="5062538" cy="3644900"/>
          </a:xfrm>
          <a:prstGeom prst="rect">
            <a:avLst/>
          </a:prstGeom>
          <a:noFill/>
        </p:spPr>
      </p:pic>
      <p:sp>
        <p:nvSpPr>
          <p:cNvPr id="6" name="Выноска-облако 5"/>
          <p:cNvSpPr/>
          <p:nvPr/>
        </p:nvSpPr>
        <p:spPr>
          <a:xfrm>
            <a:off x="395536" y="332656"/>
            <a:ext cx="5112568" cy="2708920"/>
          </a:xfrm>
          <a:prstGeom prst="cloudCallout">
            <a:avLst>
              <a:gd name="adj1" fmla="val 10574"/>
              <a:gd name="adj2" fmla="val 62133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организованными.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Если вы научитесь организованности, вы будете все успевать. Это помогает уменьшить стресс.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292080" y="2132856"/>
            <a:ext cx="3600400" cy="3960440"/>
          </a:xfrm>
          <a:prstGeom prst="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1.Организуйте своё пространство.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 наведите порядок в комнате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 поддерживайте порядок на столе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 держите свою полочку с вещами в порядке.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2. Организуйте своё время.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 заносите важные даты в календарь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  используйте ежедневник</a:t>
            </a:r>
          </a:p>
          <a:p>
            <a:pPr>
              <a:buFont typeface="Wingdings" pitchFamily="2" charset="2"/>
              <a:buChar char="v"/>
            </a:pPr>
            <a:r>
              <a:rPr lang="ru-RU" sz="1600" dirty="0" smtClean="0">
                <a:solidFill>
                  <a:schemeClr val="tx1"/>
                </a:solidFill>
              </a:rPr>
              <a:t> придумайте способ вознаграждения за организованность.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 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140968"/>
            <a:ext cx="7488832" cy="64807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Упражнение «Формула успеха»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4005064"/>
            <a:ext cx="7067128" cy="2121099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ru-RU" sz="1900" dirty="0" smtClean="0"/>
              <a:t> Формируем мышечный корсет:</a:t>
            </a:r>
          </a:p>
          <a:p>
            <a:pPr>
              <a:buNone/>
            </a:pPr>
            <a:r>
              <a:rPr lang="ru-RU" sz="1900" dirty="0" smtClean="0"/>
              <a:t>             - расправляем спину, </a:t>
            </a:r>
          </a:p>
          <a:p>
            <a:pPr>
              <a:buNone/>
            </a:pPr>
            <a:r>
              <a:rPr lang="ru-RU" sz="1900" dirty="0" smtClean="0"/>
              <a:t>             - расправляем плечи, </a:t>
            </a:r>
          </a:p>
          <a:p>
            <a:pPr>
              <a:buNone/>
            </a:pPr>
            <a:r>
              <a:rPr lang="ru-RU" sz="1900" dirty="0" smtClean="0"/>
              <a:t>             - растягиваем рот до ушей.</a:t>
            </a:r>
          </a:p>
          <a:p>
            <a:pPr>
              <a:buFont typeface="Wingdings" pitchFamily="2" charset="2"/>
              <a:buChar char="ü"/>
            </a:pPr>
            <a:r>
              <a:rPr lang="ru-RU" sz="1900" dirty="0" smtClean="0"/>
              <a:t> Искусственно вызываем внутреннее состояние радости.</a:t>
            </a:r>
          </a:p>
          <a:p>
            <a:pPr>
              <a:buFont typeface="Wingdings" pitchFamily="2" charset="2"/>
              <a:buChar char="ü"/>
            </a:pPr>
            <a:r>
              <a:rPr lang="ru-RU" sz="1900" dirty="0" smtClean="0"/>
              <a:t> Формируем мысленный образ успеха.</a:t>
            </a:r>
          </a:p>
          <a:p>
            <a:pPr>
              <a:buNone/>
            </a:pPr>
            <a:r>
              <a:rPr lang="ru-RU" sz="1900" dirty="0" smtClean="0"/>
              <a:t>     Итак, формула успешного человека =(Воля + Мышечный корсет + Настроение + Вера) </a:t>
            </a:r>
            <a:r>
              <a:rPr lang="ru-RU" sz="1900" dirty="0" err="1" smtClean="0"/>
              <a:t>х</a:t>
            </a:r>
            <a:r>
              <a:rPr lang="ru-RU" sz="1900" dirty="0" smtClean="0"/>
              <a:t> Результат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323528" y="836712"/>
            <a:ext cx="8507288" cy="230425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dirty="0" smtClean="0"/>
              <a:t>      Как вы считаете, можно ли заранее настроить себя на успех? Вспомните ситуацию когда вы что –то запланировали и у вас это получилось. Что вы чувствовали в тот момент? Каким было ваше настроение? Что происходило с вашим телом? У человека который достиг успеха в каком-то деле– появляется вера в себя, улучшается настроение и, естественно, мышечный корсет (осанка, мимика) будет, как у победителя. Лицо становится довольным, сияет улыбкой.</a:t>
            </a:r>
            <a:endParaRPr lang="ru-RU" sz="2000" dirty="0"/>
          </a:p>
        </p:txBody>
      </p:sp>
      <p:pic>
        <p:nvPicPr>
          <p:cNvPr id="12290" name="Picture 2" descr="https://xn--72-jlcenxo0ld.xn--p1ai/wp-content/uploads/2017/05/Formula-uspeha-PNG.png"/>
          <p:cNvPicPr>
            <a:picLocks noChangeAspect="1" noChangeArrowheads="1"/>
          </p:cNvPicPr>
          <p:nvPr/>
        </p:nvPicPr>
        <p:blipFill>
          <a:blip r:embed="rId2" cstate="print"/>
          <a:srcRect l="14385" t="14455" r="13692" b="18691"/>
          <a:stretch>
            <a:fillRect/>
          </a:stretch>
        </p:blipFill>
        <p:spPr bwMode="auto">
          <a:xfrm>
            <a:off x="6660232" y="4437112"/>
            <a:ext cx="2339752" cy="21642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2008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Займитесь своим любимым делом</a:t>
            </a:r>
            <a:endParaRPr lang="ru-RU" sz="28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depositphotos_219567068-stock-illustration-people-enjoying-various-hobbies-se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9722" y="1196751"/>
            <a:ext cx="6072598" cy="3644747"/>
          </a:xfrm>
        </p:spPr>
      </p:pic>
      <p:sp>
        <p:nvSpPr>
          <p:cNvPr id="5" name="TextBox 4"/>
          <p:cNvSpPr txBox="1"/>
          <p:nvPr/>
        </p:nvSpPr>
        <p:spPr>
          <a:xfrm>
            <a:off x="611560" y="4725144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Любимое дело обязательно принесет вам силу, радость и гордость за себя.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6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C:\Users\Римма\Desktop\chep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683568" y="1052736"/>
            <a:ext cx="3600400" cy="2592288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sz="half" idx="2"/>
          </p:nvPr>
        </p:nvSpPr>
        <p:spPr>
          <a:xfrm>
            <a:off x="323528" y="3645024"/>
            <a:ext cx="4038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Ставьте перед собой достижимые цели</a:t>
            </a:r>
          </a:p>
          <a:p>
            <a:pPr>
              <a:buFont typeface="Wingdings" pitchFamily="2" charset="2"/>
              <a:buChar char="v"/>
            </a:pPr>
            <a:r>
              <a:rPr lang="ru-RU" dirty="0" smtClean="0"/>
              <a:t>Поставьте много целей, но сделайте хоть что-то.</a:t>
            </a:r>
          </a:p>
          <a:p>
            <a:endParaRPr lang="ru-RU" b="1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716016" y="1052736"/>
          <a:ext cx="3672408" cy="4752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/>
              </a:tblGrid>
              <a:tr h="67893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Простые цели</a:t>
                      </a:r>
                      <a:endParaRPr lang="ru-RU" sz="2400" dirty="0"/>
                    </a:p>
                  </a:txBody>
                  <a:tcPr/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dirty="0" smtClean="0"/>
                        <a:t>1. Вставать на 30 мин раньше</a:t>
                      </a:r>
                      <a:endParaRPr lang="ru-RU" dirty="0"/>
                    </a:p>
                  </a:txBody>
                  <a:tcPr/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dirty="0" smtClean="0"/>
                        <a:t>2. Придерживаться режима</a:t>
                      </a:r>
                      <a:endParaRPr lang="ru-RU" dirty="0"/>
                    </a:p>
                  </a:txBody>
                  <a:tcPr/>
                </a:tc>
              </a:tr>
              <a:tr h="678933">
                <a:tc>
                  <a:txBody>
                    <a:bodyPr/>
                    <a:lstStyle/>
                    <a:p>
                      <a:pPr marL="342900" indent="-342900">
                        <a:buNone/>
                      </a:pPr>
                      <a:r>
                        <a:rPr lang="ru-RU" dirty="0" smtClean="0"/>
                        <a:t>3. Посадить комнатный</a:t>
                      </a:r>
                      <a:r>
                        <a:rPr lang="ru-RU" baseline="0" dirty="0" smtClean="0"/>
                        <a:t> цветок</a:t>
                      </a:r>
                    </a:p>
                    <a:p>
                      <a:pPr marL="342900" indent="-342900">
                        <a:buNone/>
                      </a:pPr>
                      <a:endParaRPr lang="ru-RU" dirty="0"/>
                    </a:p>
                  </a:txBody>
                  <a:tcPr/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dirty="0" smtClean="0"/>
                        <a:t>4. Правильно</a:t>
                      </a:r>
                      <a:r>
                        <a:rPr lang="ru-RU" baseline="0" dirty="0" smtClean="0"/>
                        <a:t> питаться 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dirty="0" smtClean="0"/>
                        <a:t>5. Сделать новую причёску</a:t>
                      </a:r>
                      <a:endParaRPr lang="ru-RU" dirty="0"/>
                    </a:p>
                  </a:txBody>
                  <a:tcPr/>
                </a:tc>
              </a:tr>
              <a:tr h="678933">
                <a:tc>
                  <a:txBody>
                    <a:bodyPr/>
                    <a:lstStyle/>
                    <a:p>
                      <a:r>
                        <a:rPr lang="ru-RU" dirty="0" smtClean="0"/>
                        <a:t>6. Избавиться</a:t>
                      </a:r>
                      <a:r>
                        <a:rPr lang="ru-RU" baseline="0" dirty="0" smtClean="0"/>
                        <a:t> от старых ненужных вещей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3568" y="1196752"/>
            <a:ext cx="7921625" cy="5112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5"/>
          <p:cNvSpPr>
            <a:spLocks noGrp="1"/>
          </p:cNvSpPr>
          <p:nvPr>
            <p:ph type="title" idx="4294967295"/>
          </p:nvPr>
        </p:nvSpPr>
        <p:spPr>
          <a:xfrm>
            <a:off x="539552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Исследуем свои цели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 descr="heart-chel.png"/>
          <p:cNvPicPr>
            <a:picLocks noChangeAspect="1"/>
          </p:cNvPicPr>
          <p:nvPr/>
        </p:nvPicPr>
        <p:blipFill>
          <a:blip r:embed="rId2" cstate="print"/>
          <a:srcRect t="15000"/>
          <a:stretch>
            <a:fillRect/>
          </a:stretch>
        </p:blipFill>
        <p:spPr>
          <a:xfrm>
            <a:off x="2771800" y="2780928"/>
            <a:ext cx="1440160" cy="1224136"/>
          </a:xfrm>
          <a:prstGeom prst="rect">
            <a:avLst/>
          </a:prstGeom>
        </p:spPr>
      </p:pic>
      <p:pic>
        <p:nvPicPr>
          <p:cNvPr id="15" name="Рисунок 14" descr="0e9e9b556188000f3e95e3f7c56792c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27784" y="5301208"/>
            <a:ext cx="2034217" cy="1269832"/>
          </a:xfrm>
          <a:prstGeom prst="rect">
            <a:avLst/>
          </a:prstGeom>
        </p:spPr>
      </p:pic>
      <p:pic>
        <p:nvPicPr>
          <p:cNvPr id="17" name="Рисунок 16" descr="3d-chelovechek-45.jpg"/>
          <p:cNvPicPr>
            <a:picLocks noChangeAspect="1"/>
          </p:cNvPicPr>
          <p:nvPr/>
        </p:nvPicPr>
        <p:blipFill>
          <a:blip r:embed="rId4" cstate="print"/>
          <a:srcRect t="4615" r="-4616" b="12308"/>
          <a:stretch>
            <a:fillRect/>
          </a:stretch>
        </p:blipFill>
        <p:spPr>
          <a:xfrm>
            <a:off x="2987824" y="4005064"/>
            <a:ext cx="1224136" cy="1296144"/>
          </a:xfrm>
          <a:prstGeom prst="rect">
            <a:avLst/>
          </a:prstGeom>
        </p:spPr>
      </p:pic>
      <p:pic>
        <p:nvPicPr>
          <p:cNvPr id="16" name="Рисунок 15" descr="man.jpg"/>
          <p:cNvPicPr>
            <a:picLocks noChangeAspect="1"/>
          </p:cNvPicPr>
          <p:nvPr/>
        </p:nvPicPr>
        <p:blipFill>
          <a:blip r:embed="rId5" cstate="print"/>
          <a:srcRect t="9699" r="3005" b="7855"/>
          <a:stretch>
            <a:fillRect/>
          </a:stretch>
        </p:blipFill>
        <p:spPr>
          <a:xfrm>
            <a:off x="2771800" y="1556792"/>
            <a:ext cx="1440160" cy="122413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  <a:t>Достижение цели </a:t>
            </a:r>
            <a:br>
              <a:rPr lang="ru-RU" sz="44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>Семья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9" name="Рисунок 18" descr="urokb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116632"/>
            <a:ext cx="1772816" cy="1772816"/>
          </a:xfrm>
          <a:prstGeom prst="rect">
            <a:avLst/>
          </a:prstGeom>
        </p:spPr>
      </p:pic>
      <p:pic>
        <p:nvPicPr>
          <p:cNvPr id="8194" name="Picture 2" descr="https://kurspresent.ru/assets/images/resources/271/stick-figure-climb-ladder-500-clr-4999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84168" y="1844824"/>
            <a:ext cx="3168352" cy="4576508"/>
          </a:xfrm>
          <a:prstGeom prst="rect">
            <a:avLst/>
          </a:prstGeom>
          <a:noFill/>
        </p:spPr>
      </p:pic>
      <p:sp>
        <p:nvSpPr>
          <p:cNvPr id="13" name="Скругленный прямоугольник 12"/>
          <p:cNvSpPr/>
          <p:nvPr/>
        </p:nvSpPr>
        <p:spPr>
          <a:xfrm>
            <a:off x="395536" y="1700808"/>
            <a:ext cx="2304256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ЗНАКОМСТВО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5536" y="2924944"/>
            <a:ext cx="2304256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ВЛЮБЛЁННОСТЬ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95536" y="4149080"/>
            <a:ext cx="2304256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ВЗАИМООТНОШЕНИЯ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95536" y="5373216"/>
            <a:ext cx="2304256" cy="9361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СОЗДАНИЕ ОБЩЕГО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7494"/>
            <a:ext cx="6552728" cy="22974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Достижение цели </a:t>
            </a:r>
            <a:br>
              <a:rPr lang="ru-RU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Финансовое благополучие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cxnSp>
        <p:nvCxnSpPr>
          <p:cNvPr id="5" name="Соединительная линия уступом 4"/>
          <p:cNvCxnSpPr/>
          <p:nvPr/>
        </p:nvCxnSpPr>
        <p:spPr>
          <a:xfrm flipV="1">
            <a:off x="1547664" y="5445224"/>
            <a:ext cx="2808312" cy="1296144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ная линия уступом 7"/>
          <p:cNvCxnSpPr/>
          <p:nvPr/>
        </p:nvCxnSpPr>
        <p:spPr>
          <a:xfrm rot="5400000" flipH="1" flipV="1">
            <a:off x="3923928" y="3429000"/>
            <a:ext cx="2448272" cy="1584176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/>
          <p:nvPr/>
        </p:nvCxnSpPr>
        <p:spPr>
          <a:xfrm flipV="1">
            <a:off x="5940152" y="1844824"/>
            <a:ext cx="2880320" cy="1152128"/>
          </a:xfrm>
          <a:prstGeom prst="bentConnector3">
            <a:avLst>
              <a:gd name="adj1" fmla="val 50000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stick-questionmark_full-262x3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5013176"/>
            <a:ext cx="1692275" cy="1937720"/>
          </a:xfrm>
          <a:prstGeom prst="rect">
            <a:avLst/>
          </a:prstGeom>
        </p:spPr>
      </p:pic>
      <p:pic>
        <p:nvPicPr>
          <p:cNvPr id="19" name="Рисунок 18" descr="0_884a1_479c12fc_or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4345914"/>
            <a:ext cx="867990" cy="1099310"/>
          </a:xfrm>
          <a:prstGeom prst="rect">
            <a:avLst/>
          </a:prstGeom>
        </p:spPr>
      </p:pic>
      <p:pic>
        <p:nvPicPr>
          <p:cNvPr id="23" name="Рисунок 22" descr="e4df7e_31324bec97d04686815d113446cf2981-mv2_d_1359_1413_s_2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2852936"/>
            <a:ext cx="1523635" cy="1584176"/>
          </a:xfrm>
          <a:prstGeom prst="rect">
            <a:avLst/>
          </a:prstGeom>
        </p:spPr>
      </p:pic>
      <p:pic>
        <p:nvPicPr>
          <p:cNvPr id="24" name="Рисунок 23" descr="individualnyy_podho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1628800"/>
            <a:ext cx="1729193" cy="1512168"/>
          </a:xfrm>
          <a:prstGeom prst="rect">
            <a:avLst/>
          </a:prstGeom>
        </p:spPr>
      </p:pic>
      <p:pic>
        <p:nvPicPr>
          <p:cNvPr id="25" name="Рисунок 24" descr="del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398463"/>
            <a:ext cx="1421619" cy="1544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3538736" cy="85010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Никогда не думайте что вы одиноки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56792"/>
            <a:ext cx="3960440" cy="4569371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/>
              <a:t>Есть люди, которые любят вас, заботятся о вас, и хотят, чтобы вы были счастливы. Обратитесь к родным когда вам нужна помощь.</a:t>
            </a:r>
          </a:p>
        </p:txBody>
      </p:sp>
      <p:pic>
        <p:nvPicPr>
          <p:cNvPr id="4" name="Содержимое 4" descr="v4-728px-Have-a-Successful-Relationship-Step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861048"/>
            <a:ext cx="3456384" cy="2592289"/>
          </a:xfrm>
          <a:prstGeom prst="rect">
            <a:avLst/>
          </a:prstGeom>
        </p:spPr>
      </p:pic>
      <p:pic>
        <p:nvPicPr>
          <p:cNvPr id="6" name="Picture 5" descr="C:\Users\Римма\Desktop\ро-ите-и-с-етьми-парами-семьей-и-етьми-74825600.jpg"/>
          <p:cNvPicPr>
            <a:picLocks noChangeAspect="1" noChangeArrowheads="1"/>
          </p:cNvPicPr>
          <p:nvPr/>
        </p:nvPicPr>
        <p:blipFill>
          <a:blip r:embed="rId3" cstate="print"/>
          <a:srcRect l="10638" t="7848" r="10638" b="8015"/>
          <a:stretch>
            <a:fillRect/>
          </a:stretch>
        </p:blipFill>
        <p:spPr bwMode="auto">
          <a:xfrm>
            <a:off x="5076056" y="3501008"/>
            <a:ext cx="3096344" cy="318002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644008" y="908720"/>
            <a:ext cx="396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Проводите время семьёй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198884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1700808"/>
            <a:ext cx="36724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400" dirty="0" smtClean="0"/>
              <a:t>Общайтесь со своими родными. Помните, нет  лучше места, чем родной дом.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rcRect l="21909" t="21165" r="7684" b="18058"/>
          <a:stretch>
            <a:fillRect/>
          </a:stretch>
        </p:blipFill>
        <p:spPr bwMode="auto">
          <a:xfrm>
            <a:off x="755576" y="1340768"/>
            <a:ext cx="7488832" cy="5256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87624" y="836712"/>
            <a:ext cx="73448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Подумайте каким будет алгоритм решения ситуации?</a:t>
            </a:r>
            <a:endParaRPr lang="ru-RU" sz="2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Autofit/>
          </a:bodyPr>
          <a:lstStyle/>
          <a:p>
            <a:pPr marL="0" indent="0"/>
            <a: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  <a:t>Цирк «Бабочка»</a:t>
            </a:r>
            <a:br>
              <a:rPr lang="ru-RU" sz="2400" b="1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Короткометражный фильм, 2009 г, продолжительность 23 мин) </a:t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Исполнитель главной роли – Ник </a:t>
            </a:r>
            <a:r>
              <a:rPr lang="ru-RU" sz="2400" dirty="0" err="1" smtClean="0">
                <a:solidFill>
                  <a:schemeClr val="bg2">
                    <a:lumMod val="25000"/>
                  </a:schemeClr>
                </a:solidFill>
              </a:rPr>
              <a:t>Вуйчич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/>
            </a:r>
            <a:b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</a:br>
            <a:endParaRPr lang="ru-RU" sz="24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30"/>
          <a:stretch/>
        </p:blipFill>
        <p:spPr>
          <a:xfrm>
            <a:off x="251520" y="1916832"/>
            <a:ext cx="4156364" cy="2336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4365104"/>
            <a:ext cx="4150981" cy="233492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5350"/>
          <a:stretch/>
        </p:blipFill>
        <p:spPr>
          <a:xfrm>
            <a:off x="5004048" y="1988840"/>
            <a:ext cx="3334403" cy="43067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4294967295"/>
          </p:nvPr>
        </p:nvPicPr>
        <p:blipFill>
          <a:blip r:embed="rId2" cstate="print"/>
          <a:srcRect l="22847" t="20777" r="6729" b="13953"/>
          <a:stretch>
            <a:fillRect/>
          </a:stretch>
        </p:blipFill>
        <p:spPr bwMode="auto">
          <a:xfrm>
            <a:off x="899592" y="1052736"/>
            <a:ext cx="7345363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35696" y="692696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Правильный ответ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Будьте самим собой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4232" t="37829" r="6735" b="16893"/>
          <a:stretch>
            <a:fillRect/>
          </a:stretch>
        </p:blipFill>
        <p:spPr bwMode="auto">
          <a:xfrm>
            <a:off x="755576" y="1628800"/>
            <a:ext cx="7416824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Опрос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Испытываешь ли ты трудности в жизни?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Да          </a:t>
            </a:r>
            <a:endParaRPr lang="ru-RU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Нет 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Если да, выбери вариант в чём: учёба, здоровье, будущее, друзья, общение с противоположным полом.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2. Как ты относишься к своим жизненным трудностям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?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Спокойно   Расстраиваюсь Мне всё равно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3. К кому ты можешь обратиться за помощью в трудной жизненной ситуации?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Родители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Брат, сестра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Друзья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Учителя 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Психологи, специалист по работе с молодёжью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Ни к кому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4. Есть ли у тебя планы на будущее?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Да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ru-RU" sz="1600" dirty="0" smtClean="0">
                <a:latin typeface="Calibri" pitchFamily="34" charset="0"/>
                <a:cs typeface="Times New Roman" pitchFamily="18" charset="0"/>
              </a:rPr>
              <a:t> Нет</a:t>
            </a: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5. Что приносит тебе радость в жизни? </a:t>
            </a:r>
            <a:r>
              <a:rPr lang="ru-RU" sz="16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1600" dirty="0" smtClean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ru-RU" sz="1600" dirty="0" smtClean="0">
              <a:latin typeface="Arial" pitchFamily="34" charset="0"/>
              <a:cs typeface="Arial" pitchFamily="34" charset="0"/>
            </a:endParaRPr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Андрей\Desktop\Форпост Людмила\Вебинар Советы подростку как стать добрее к окружающим\Bdd0W4ULcx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2980192" cy="4214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131840" y="1052736"/>
            <a:ext cx="3168352" cy="5059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>
              <a:buNone/>
              <a:defRPr/>
            </a:pPr>
            <a:r>
              <a:rPr lang="ru-RU" dirty="0" smtClean="0"/>
              <a:t>Город Екатеринбург, </a:t>
            </a:r>
          </a:p>
          <a:p>
            <a:pPr marL="274320" indent="-274320" algn="ctr">
              <a:buNone/>
              <a:defRPr/>
            </a:pPr>
            <a:r>
              <a:rPr lang="ru-RU" dirty="0" smtClean="0"/>
              <a:t>переулок Трамвайный, 5 </a:t>
            </a:r>
          </a:p>
          <a:p>
            <a:pPr marL="274320" indent="-274320" algn="ctr">
              <a:buNone/>
              <a:defRPr/>
            </a:pPr>
            <a:r>
              <a:rPr lang="ru-RU" dirty="0" smtClean="0"/>
              <a:t>Телефон (343) 385-82-20</a:t>
            </a:r>
          </a:p>
          <a:p>
            <a:pPr marL="274320" indent="-274320" algn="ctr">
              <a:buNone/>
              <a:defRPr/>
            </a:pPr>
            <a:r>
              <a:rPr lang="ru-RU" dirty="0" smtClean="0"/>
              <a:t>улица Красных Борцов, 19 </a:t>
            </a:r>
          </a:p>
          <a:p>
            <a:pPr marL="274320" indent="-274320" algn="ctr">
              <a:buNone/>
              <a:defRPr/>
            </a:pPr>
            <a:r>
              <a:rPr lang="ru-RU" dirty="0" smtClean="0"/>
              <a:t>телефон (343) 320-61-47</a:t>
            </a:r>
          </a:p>
          <a:p>
            <a:pPr marL="274320" indent="-274320" algn="ctr">
              <a:buNone/>
              <a:defRPr/>
            </a:pPr>
            <a:r>
              <a:rPr lang="ru-RU" dirty="0" smtClean="0"/>
              <a:t>сайт </a:t>
            </a:r>
            <a:r>
              <a:rPr lang="en-US" b="1" dirty="0" err="1" smtClean="0">
                <a:solidFill>
                  <a:srgbClr val="E75C01"/>
                </a:solidFill>
                <a:hlinkClick r:id="rId3"/>
              </a:rPr>
              <a:t>Forpost</a:t>
            </a:r>
            <a:r>
              <a:rPr lang="ru-RU" b="1" dirty="0" smtClean="0">
                <a:solidFill>
                  <a:srgbClr val="E75C01"/>
                </a:solidFill>
                <a:hlinkClick r:id="rId3"/>
              </a:rPr>
              <a:t>.</a:t>
            </a:r>
            <a:r>
              <a:rPr lang="en-US" b="1" dirty="0" smtClean="0">
                <a:solidFill>
                  <a:srgbClr val="E75C01"/>
                </a:solidFill>
                <a:hlinkClick r:id="rId3"/>
              </a:rPr>
              <a:t>uralschool.ru</a:t>
            </a:r>
            <a:endParaRPr lang="ru-RU" b="1" dirty="0" smtClean="0">
              <a:solidFill>
                <a:srgbClr val="E75C01"/>
              </a:solidFill>
            </a:endParaRPr>
          </a:p>
          <a:p>
            <a:pPr marL="274320" indent="-274320" algn="ctr">
              <a:buNone/>
              <a:defRPr/>
            </a:pPr>
            <a:r>
              <a:rPr lang="ru-RU" dirty="0" smtClean="0"/>
              <a:t>электронная почта</a:t>
            </a:r>
          </a:p>
          <a:p>
            <a:pPr marL="274320" indent="-274320" algn="ctr">
              <a:buNone/>
              <a:defRPr/>
            </a:pPr>
            <a:r>
              <a:rPr lang="en-US" dirty="0" smtClean="0"/>
              <a:t>e-mail </a:t>
            </a:r>
            <a:r>
              <a:rPr lang="en-US" b="1" dirty="0" smtClean="0">
                <a:solidFill>
                  <a:srgbClr val="E75C01"/>
                </a:solidFill>
                <a:hlinkClick r:id="rId3"/>
              </a:rPr>
              <a:t>forpost@molekb.ru</a:t>
            </a:r>
            <a:endParaRPr lang="ru-RU" b="1" dirty="0" smtClean="0">
              <a:solidFill>
                <a:srgbClr val="E75C01"/>
              </a:solidFill>
              <a:hlinkClick r:id="rId3"/>
            </a:endParaRPr>
          </a:p>
          <a:p>
            <a:pPr marL="274320" indent="-274320" algn="ctr">
              <a:buNone/>
              <a:defRPr/>
            </a:pPr>
            <a:endParaRPr lang="ru-RU" b="1" dirty="0" smtClean="0">
              <a:solidFill>
                <a:srgbClr val="E75C01"/>
              </a:solidFill>
            </a:endParaRPr>
          </a:p>
          <a:p>
            <a:pPr marL="274320" indent="-274320" algn="ctr">
              <a:buNone/>
              <a:defRPr/>
            </a:pPr>
            <a:r>
              <a:rPr lang="ru-RU" b="1" dirty="0" smtClean="0">
                <a:solidFill>
                  <a:srgbClr val="E75C01"/>
                </a:solidFill>
              </a:rPr>
              <a:t>Телефон доверия</a:t>
            </a:r>
          </a:p>
          <a:p>
            <a:pPr marL="274320" indent="-274320" algn="ctr">
              <a:buNone/>
              <a:defRPr/>
            </a:pPr>
            <a:r>
              <a:rPr lang="ru-RU" b="1" dirty="0" smtClean="0">
                <a:solidFill>
                  <a:srgbClr val="E75C01"/>
                </a:solidFill>
              </a:rPr>
              <a:t> для детей, </a:t>
            </a:r>
          </a:p>
          <a:p>
            <a:pPr marL="274320" indent="-274320" algn="ctr">
              <a:buNone/>
              <a:defRPr/>
            </a:pPr>
            <a:r>
              <a:rPr lang="ru-RU" b="1" dirty="0" smtClean="0">
                <a:solidFill>
                  <a:srgbClr val="E75C01"/>
                </a:solidFill>
              </a:rPr>
              <a:t>подростков </a:t>
            </a:r>
          </a:p>
          <a:p>
            <a:pPr marL="274320" indent="-274320" algn="ctr">
              <a:buNone/>
              <a:defRPr/>
            </a:pPr>
            <a:r>
              <a:rPr lang="ru-RU" b="1" dirty="0" smtClean="0">
                <a:solidFill>
                  <a:srgbClr val="E75C01"/>
                </a:solidFill>
              </a:rPr>
              <a:t>и взрослых </a:t>
            </a:r>
          </a:p>
          <a:p>
            <a:pPr marL="274320" indent="-274320" algn="ctr">
              <a:buNone/>
              <a:defRPr/>
            </a:pPr>
            <a:r>
              <a:rPr lang="ru-RU" dirty="0" smtClean="0"/>
              <a:t>(343) 385-73-83</a:t>
            </a:r>
          </a:p>
          <a:p>
            <a:pPr marL="274320" indent="-274320" algn="ctr">
              <a:buNone/>
              <a:defRPr/>
            </a:pPr>
            <a:r>
              <a:rPr lang="ru-RU" dirty="0" smtClean="0"/>
              <a:t>ICQ – 648092345</a:t>
            </a:r>
          </a:p>
          <a:p>
            <a:pPr marL="274320" indent="-274320" algn="ctr">
              <a:buNone/>
              <a:defRPr/>
            </a:pPr>
            <a:r>
              <a:rPr lang="ru-RU" b="1" dirty="0" smtClean="0"/>
              <a:t>Мы рады оказать вам</a:t>
            </a:r>
          </a:p>
          <a:p>
            <a:pPr marL="274320" indent="-274320" algn="ctr">
              <a:buNone/>
              <a:defRPr/>
            </a:pPr>
            <a:r>
              <a:rPr lang="ru-RU" b="1" dirty="0" smtClean="0"/>
              <a:t>помощь и поддержку</a:t>
            </a:r>
          </a:p>
          <a:p>
            <a:pPr marL="274320" indent="-274320" algn="ctr">
              <a:buNone/>
              <a:defRPr/>
            </a:pPr>
            <a:r>
              <a:rPr lang="ru-RU" b="1" dirty="0" smtClean="0"/>
              <a:t>анонимно и бесплатно! </a:t>
            </a:r>
          </a:p>
        </p:txBody>
      </p:sp>
      <p:pic>
        <p:nvPicPr>
          <p:cNvPr id="4" name="Picture 2" descr="C:\Users\Андрей\Desktop\Работа Людмила\вебинар Эти трудные домашние задания\GpKv2tgUV8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1052736"/>
            <a:ext cx="2593082" cy="259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C:\Users\Андрей\Desktop\Форпост Людмила\онлайн тренинг как правильно тратить деньги\untitled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861048"/>
            <a:ext cx="2667716" cy="2667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9024" y="188640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МБУ «Форпост»                                                            Сканируйте </a:t>
            </a:r>
            <a:r>
              <a:rPr lang="en-US" b="1" dirty="0" smtClean="0">
                <a:solidFill>
                  <a:srgbClr val="002060"/>
                </a:solidFill>
              </a:rPr>
              <a:t>QR </a:t>
            </a:r>
            <a:r>
              <a:rPr lang="ru-RU" b="1" dirty="0" smtClean="0">
                <a:solidFill>
                  <a:srgbClr val="002060"/>
                </a:solidFill>
              </a:rPr>
              <a:t>код телефоном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                                                                                            вступайте в группы </a:t>
            </a:r>
            <a:r>
              <a:rPr lang="ru-RU" b="1" dirty="0" err="1" smtClean="0">
                <a:solidFill>
                  <a:srgbClr val="002060"/>
                </a:solidFill>
              </a:rPr>
              <a:t>ВКонтакте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3568" y="620688"/>
            <a:ext cx="8013576" cy="11430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Вопросы для обсуждения фильма «Цирк бабочек»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1463675" y="2168525"/>
            <a:ext cx="6248400" cy="990600"/>
            <a:chOff x="720" y="1392"/>
            <a:chExt cx="4058" cy="480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6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7" name="AutoShape 6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" name="AutoShape 7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33333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0" name="Group 16"/>
          <p:cNvGrpSpPr>
            <a:grpSpLocks/>
          </p:cNvGrpSpPr>
          <p:nvPr/>
        </p:nvGrpSpPr>
        <p:grpSpPr bwMode="auto">
          <a:xfrm>
            <a:off x="1463675" y="3413125"/>
            <a:ext cx="6248400" cy="990600"/>
            <a:chOff x="720" y="1392"/>
            <a:chExt cx="4058" cy="480"/>
          </a:xfrm>
        </p:grpSpPr>
        <p:sp>
          <p:nvSpPr>
            <p:cNvPr id="11" name="AutoShape 17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89020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3" name="AutoShape 19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4" name="AutoShape 20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33333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5" name="Group 21"/>
          <p:cNvGrpSpPr>
            <a:grpSpLocks/>
          </p:cNvGrpSpPr>
          <p:nvPr/>
        </p:nvGrpSpPr>
        <p:grpSpPr bwMode="auto">
          <a:xfrm>
            <a:off x="1235075" y="3184525"/>
            <a:ext cx="611188" cy="608013"/>
            <a:chOff x="579" y="1386"/>
            <a:chExt cx="385" cy="383"/>
          </a:xfrm>
        </p:grpSpPr>
        <p:sp>
          <p:nvSpPr>
            <p:cNvPr id="16" name="Oval 22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" name="Group 23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18" name="Oval 24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9" name="Oval 25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0" name="Oval 26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21" name="Oval 27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22" name="Text Box 28"/>
          <p:cNvSpPr txBox="1">
            <a:spLocks noChangeArrowheads="1"/>
          </p:cNvSpPr>
          <p:nvPr/>
        </p:nvSpPr>
        <p:spPr bwMode="gray">
          <a:xfrm>
            <a:off x="1343025" y="3254375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>
                <a:solidFill>
                  <a:srgbClr val="080808"/>
                </a:solidFill>
              </a:rPr>
              <a:t>2</a:t>
            </a:r>
          </a:p>
        </p:txBody>
      </p:sp>
      <p:grpSp>
        <p:nvGrpSpPr>
          <p:cNvPr id="23" name="Group 29"/>
          <p:cNvGrpSpPr>
            <a:grpSpLocks/>
          </p:cNvGrpSpPr>
          <p:nvPr/>
        </p:nvGrpSpPr>
        <p:grpSpPr bwMode="auto">
          <a:xfrm>
            <a:off x="1463675" y="4724400"/>
            <a:ext cx="6248400" cy="990600"/>
            <a:chOff x="720" y="1392"/>
            <a:chExt cx="4058" cy="480"/>
          </a:xfrm>
        </p:grpSpPr>
        <p:sp>
          <p:nvSpPr>
            <p:cNvPr id="24" name="AutoShape 3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25" name="Group 3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6" name="AutoShape 3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41176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7" name="AutoShape 3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33333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28" name="Group 34"/>
          <p:cNvGrpSpPr>
            <a:grpSpLocks/>
          </p:cNvGrpSpPr>
          <p:nvPr/>
        </p:nvGrpSpPr>
        <p:grpSpPr bwMode="auto">
          <a:xfrm>
            <a:off x="1235075" y="4495800"/>
            <a:ext cx="611188" cy="608013"/>
            <a:chOff x="579" y="1386"/>
            <a:chExt cx="385" cy="383"/>
          </a:xfrm>
        </p:grpSpPr>
        <p:sp>
          <p:nvSpPr>
            <p:cNvPr id="29" name="Oval 35"/>
            <p:cNvSpPr>
              <a:spLocks noChangeArrowheads="1"/>
            </p:cNvSpPr>
            <p:nvPr/>
          </p:nvSpPr>
          <p:spPr bwMode="gray">
            <a:xfrm>
              <a:off x="579" y="1386"/>
              <a:ext cx="385" cy="383"/>
            </a:xfrm>
            <a:prstGeom prst="ellipse">
              <a:avLst/>
            </a:prstGeom>
            <a:solidFill>
              <a:srgbClr val="808080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0" name="Group 36"/>
            <p:cNvGrpSpPr>
              <a:grpSpLocks/>
            </p:cNvGrpSpPr>
            <p:nvPr/>
          </p:nvGrpSpPr>
          <p:grpSpPr bwMode="auto">
            <a:xfrm>
              <a:off x="587" y="1392"/>
              <a:ext cx="369" cy="369"/>
              <a:chOff x="587" y="1392"/>
              <a:chExt cx="369" cy="369"/>
            </a:xfrm>
          </p:grpSpPr>
          <p:sp>
            <p:nvSpPr>
              <p:cNvPr id="31" name="Oval 37"/>
              <p:cNvSpPr>
                <a:spLocks noChangeArrowheads="1"/>
              </p:cNvSpPr>
              <p:nvPr/>
            </p:nvSpPr>
            <p:spPr bwMode="gray">
              <a:xfrm>
                <a:off x="587" y="1392"/>
                <a:ext cx="369" cy="36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2" name="Oval 38"/>
              <p:cNvSpPr>
                <a:spLocks noChangeArrowheads="1"/>
              </p:cNvSpPr>
              <p:nvPr/>
            </p:nvSpPr>
            <p:spPr bwMode="gray">
              <a:xfrm>
                <a:off x="592" y="1394"/>
                <a:ext cx="359" cy="360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3" name="Oval 39"/>
              <p:cNvSpPr>
                <a:spLocks noChangeArrowheads="1"/>
              </p:cNvSpPr>
              <p:nvPr/>
            </p:nvSpPr>
            <p:spPr bwMode="gray">
              <a:xfrm>
                <a:off x="596" y="1397"/>
                <a:ext cx="342" cy="33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34" name="Oval 40"/>
              <p:cNvSpPr>
                <a:spLocks noChangeArrowheads="1"/>
              </p:cNvSpPr>
              <p:nvPr/>
            </p:nvSpPr>
            <p:spPr bwMode="gray">
              <a:xfrm>
                <a:off x="615" y="1407"/>
                <a:ext cx="305" cy="273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</p:grpSp>
      <p:sp>
        <p:nvSpPr>
          <p:cNvPr id="35" name="Text Box 41"/>
          <p:cNvSpPr txBox="1">
            <a:spLocks noChangeArrowheads="1"/>
          </p:cNvSpPr>
          <p:nvPr/>
        </p:nvSpPr>
        <p:spPr bwMode="gray">
          <a:xfrm>
            <a:off x="1343025" y="4565650"/>
            <a:ext cx="38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>
                <a:solidFill>
                  <a:srgbClr val="080808"/>
                </a:solidFill>
              </a:rPr>
              <a:t>3</a:t>
            </a:r>
          </a:p>
        </p:txBody>
      </p:sp>
      <p:sp>
        <p:nvSpPr>
          <p:cNvPr id="36" name="Text Box 42"/>
          <p:cNvSpPr txBox="1">
            <a:spLocks noChangeArrowheads="1"/>
          </p:cNvSpPr>
          <p:nvPr/>
        </p:nvSpPr>
        <p:spPr bwMode="white">
          <a:xfrm>
            <a:off x="1905000" y="2346325"/>
            <a:ext cx="56388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800" dirty="0" smtClean="0">
                <a:solidFill>
                  <a:srgbClr val="FEFFFF"/>
                </a:solidFill>
              </a:rPr>
              <a:t>Понравился ли вам фильм?</a:t>
            </a:r>
            <a:endParaRPr lang="en-US" sz="2800" dirty="0">
              <a:solidFill>
                <a:srgbClr val="FEFFFF"/>
              </a:solidFill>
            </a:endParaRPr>
          </a:p>
        </p:txBody>
      </p:sp>
      <p:sp>
        <p:nvSpPr>
          <p:cNvPr id="37" name="Text Box 43"/>
          <p:cNvSpPr txBox="1">
            <a:spLocks noChangeArrowheads="1"/>
          </p:cNvSpPr>
          <p:nvPr/>
        </p:nvSpPr>
        <p:spPr bwMode="white">
          <a:xfrm>
            <a:off x="1475656" y="3429000"/>
            <a:ext cx="648072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rgbClr val="FEFFFF"/>
                </a:solidFill>
              </a:rPr>
              <a:t>Как вы считаете, что на ваш взгляд является главной мыслью данного фильма?</a:t>
            </a:r>
            <a:endParaRPr lang="en-US" sz="2400" dirty="0">
              <a:solidFill>
                <a:srgbClr val="FEFFFF"/>
              </a:solidFill>
            </a:endParaRPr>
          </a:p>
        </p:txBody>
      </p:sp>
      <p:sp>
        <p:nvSpPr>
          <p:cNvPr id="38" name="Text Box 44"/>
          <p:cNvSpPr txBox="1">
            <a:spLocks noChangeArrowheads="1"/>
          </p:cNvSpPr>
          <p:nvPr/>
        </p:nvSpPr>
        <p:spPr bwMode="white">
          <a:xfrm>
            <a:off x="1907704" y="4725144"/>
            <a:ext cx="563880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/>
            <a:r>
              <a:rPr lang="ru-RU" sz="2400" dirty="0" smtClean="0">
                <a:solidFill>
                  <a:srgbClr val="FEFFFF"/>
                </a:solidFill>
              </a:rPr>
              <a:t>Что помогло главному герою достичь успеха?</a:t>
            </a:r>
            <a:endParaRPr lang="en-US" sz="2400" dirty="0">
              <a:solidFill>
                <a:srgbClr val="FEFFFF"/>
              </a:solidFill>
            </a:endParaRPr>
          </a:p>
        </p:txBody>
      </p:sp>
      <p:sp>
        <p:nvSpPr>
          <p:cNvPr id="40" name="Овал 39"/>
          <p:cNvSpPr/>
          <p:nvPr/>
        </p:nvSpPr>
        <p:spPr>
          <a:xfrm>
            <a:off x="1259632" y="2060848"/>
            <a:ext cx="576064" cy="576064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1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ыноска-облако 2"/>
          <p:cNvSpPr/>
          <p:nvPr/>
        </p:nvSpPr>
        <p:spPr>
          <a:xfrm>
            <a:off x="3779912" y="980728"/>
            <a:ext cx="3096344" cy="2160240"/>
          </a:xfrm>
          <a:prstGeom prst="cloudCallout">
            <a:avLst>
              <a:gd name="adj1" fmla="val -66414"/>
              <a:gd name="adj2" fmla="val 57439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Ради чего стоит жить?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Выноска-облако 4"/>
          <p:cNvSpPr/>
          <p:nvPr/>
        </p:nvSpPr>
        <p:spPr>
          <a:xfrm>
            <a:off x="467544" y="260648"/>
            <a:ext cx="3131840" cy="2160240"/>
          </a:xfrm>
          <a:prstGeom prst="cloudCallout">
            <a:avLst>
              <a:gd name="adj1" fmla="val -18294"/>
              <a:gd name="adj2" fmla="val 7814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чём смысл жизни?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Выноска-облако 5"/>
          <p:cNvSpPr/>
          <p:nvPr/>
        </p:nvSpPr>
        <p:spPr>
          <a:xfrm>
            <a:off x="4067944" y="4221088"/>
            <a:ext cx="3312368" cy="2088232"/>
          </a:xfrm>
          <a:prstGeom prst="cloudCallout">
            <a:avLst>
              <a:gd name="adj1" fmla="val -59841"/>
              <a:gd name="adj2" fmla="val -4316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может дать нам жизнь?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i.ytimg.com/vi/5tsdLs0Z24c/maxresdefault.jpg"/>
          <p:cNvPicPr>
            <a:picLocks noChangeAspect="1" noChangeArrowheads="1"/>
          </p:cNvPicPr>
          <p:nvPr/>
        </p:nvPicPr>
        <p:blipFill>
          <a:blip r:embed="rId2" cstate="print"/>
          <a:srcRect l="26151" t="1483" r="23924"/>
          <a:stretch>
            <a:fillRect/>
          </a:stretch>
        </p:blipFill>
        <p:spPr bwMode="auto">
          <a:xfrm>
            <a:off x="0" y="3501008"/>
            <a:ext cx="3024336" cy="3356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980728"/>
            <a:ext cx="82089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 чём-то есть смысл, это значит, что что-то имеет цель и значение!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st4.depositphotos.com/13549624/24956/v/1600/depositphotos_249567550-stock-illustration-maya-pyramid-icon-isolated-white.jpg"/>
          <p:cNvPicPr>
            <a:picLocks noChangeAspect="1" noChangeArrowheads="1"/>
          </p:cNvPicPr>
          <p:nvPr/>
        </p:nvPicPr>
        <p:blipFill>
          <a:blip r:embed="rId2" cstate="print"/>
          <a:srcRect l="12500" t="14790" r="12500" b="22352"/>
          <a:stretch>
            <a:fillRect/>
          </a:stretch>
        </p:blipFill>
        <p:spPr bwMode="auto">
          <a:xfrm>
            <a:off x="3707904" y="2636912"/>
            <a:ext cx="5307413" cy="3341705"/>
          </a:xfrm>
          <a:prstGeom prst="rect">
            <a:avLst/>
          </a:prstGeom>
          <a:noFill/>
        </p:spPr>
      </p:pic>
      <p:sp>
        <p:nvSpPr>
          <p:cNvPr id="4" name="Пятиугольник 3"/>
          <p:cNvSpPr/>
          <p:nvPr/>
        </p:nvSpPr>
        <p:spPr>
          <a:xfrm>
            <a:off x="323528" y="5013176"/>
            <a:ext cx="2808312" cy="79208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ЦЕЛИ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323528" y="3933056"/>
            <a:ext cx="3888432" cy="864096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ЦЕННОСТИ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323528" y="2708920"/>
            <a:ext cx="4464496" cy="1080120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tx2">
                    <a:lumMod val="75000"/>
                  </a:schemeClr>
                </a:solidFill>
              </a:rPr>
              <a:t>СМЫСЛ ЖИЗНИ</a:t>
            </a:r>
            <a:endParaRPr lang="ru-RU" sz="40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2368550" y="2057400"/>
            <a:ext cx="381000" cy="3810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" name="Line 3"/>
          <p:cNvSpPr>
            <a:spLocks noChangeShapeType="1"/>
          </p:cNvSpPr>
          <p:nvPr/>
        </p:nvSpPr>
        <p:spPr bwMode="auto">
          <a:xfrm>
            <a:off x="2292350" y="4724400"/>
            <a:ext cx="457200" cy="30480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>
            <a:off x="2749550" y="2057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2749550" y="50292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 flipV="1">
            <a:off x="2673350" y="28194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749550" y="3581400"/>
            <a:ext cx="6096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2673350" y="4267200"/>
            <a:ext cx="685800" cy="0"/>
          </a:xfrm>
          <a:prstGeom prst="line">
            <a:avLst/>
          </a:prstGeom>
          <a:noFill/>
          <a:ln w="12700" cap="rnd">
            <a:solidFill>
              <a:srgbClr val="003366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304800" y="2205038"/>
            <a:ext cx="2673350" cy="2671762"/>
            <a:chOff x="140" y="1419"/>
            <a:chExt cx="1684" cy="1683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gray">
            <a:xfrm>
              <a:off x="140" y="1419"/>
              <a:ext cx="1684" cy="168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3" name="Oval 12"/>
            <p:cNvSpPr>
              <a:spLocks noChangeArrowheads="1"/>
            </p:cNvSpPr>
            <p:nvPr/>
          </p:nvSpPr>
          <p:spPr bwMode="gray">
            <a:xfrm>
              <a:off x="251" y="1528"/>
              <a:ext cx="1461" cy="1463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54118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gray">
            <a:xfrm>
              <a:off x="258" y="1536"/>
              <a:ext cx="1461" cy="1462"/>
            </a:xfrm>
            <a:prstGeom prst="ellipse">
              <a:avLst/>
            </a:prstGeom>
            <a:gradFill rotWithShape="1">
              <a:gsLst>
                <a:gs pos="0">
                  <a:schemeClr val="folHlink">
                    <a:gamma/>
                    <a:shade val="63529"/>
                    <a:invGamma/>
                  </a:schemeClr>
                </a:gs>
                <a:gs pos="100000">
                  <a:schemeClr val="fol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323" y="1602"/>
              <a:ext cx="1317" cy="1316"/>
            </a:xfrm>
            <a:prstGeom prst="ellipse">
              <a:avLst/>
            </a:prstGeom>
            <a:solidFill>
              <a:srgbClr val="000000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344" y="1623"/>
              <a:ext cx="1276" cy="1277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gray">
            <a:xfrm>
              <a:off x="360" y="1630"/>
              <a:ext cx="1246" cy="1246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374" y="1642"/>
              <a:ext cx="1184" cy="1164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gray">
            <a:xfrm>
              <a:off x="443" y="1675"/>
              <a:ext cx="1053" cy="94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tint val="0"/>
                    <a:invGamma/>
                  </a:srgbClr>
                </a:gs>
                <a:gs pos="100000">
                  <a:srgbClr val="D6E1E2">
                    <a:alpha val="38000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1" name="AutoShape 20"/>
          <p:cNvSpPr>
            <a:spLocks noChangeArrowheads="1"/>
          </p:cNvSpPr>
          <p:nvPr/>
        </p:nvSpPr>
        <p:spPr bwMode="gray">
          <a:xfrm>
            <a:off x="3352800" y="18288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4788024" y="1772816"/>
            <a:ext cx="203773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Альтруизм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AutoShape 22"/>
          <p:cNvSpPr>
            <a:spLocks noChangeArrowheads="1"/>
          </p:cNvSpPr>
          <p:nvPr/>
        </p:nvSpPr>
        <p:spPr bwMode="gray">
          <a:xfrm>
            <a:off x="3352800" y="257810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283968" y="2564904"/>
            <a:ext cx="33712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Преданность делу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5" name="AutoShape 24"/>
          <p:cNvSpPr>
            <a:spLocks noChangeArrowheads="1"/>
          </p:cNvSpPr>
          <p:nvPr/>
        </p:nvSpPr>
        <p:spPr bwMode="gray">
          <a:xfrm>
            <a:off x="3349625" y="3321050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4716016" y="3284984"/>
            <a:ext cx="21269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Творчество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7" name="Oval 26"/>
          <p:cNvSpPr>
            <a:spLocks noChangeArrowheads="1"/>
          </p:cNvSpPr>
          <p:nvPr/>
        </p:nvSpPr>
        <p:spPr bwMode="gray">
          <a:xfrm>
            <a:off x="3263900" y="1946275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8" name="Oval 27"/>
          <p:cNvSpPr>
            <a:spLocks noChangeArrowheads="1"/>
          </p:cNvSpPr>
          <p:nvPr/>
        </p:nvSpPr>
        <p:spPr bwMode="gray">
          <a:xfrm>
            <a:off x="3276600" y="2711450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29" name="Oval 28"/>
          <p:cNvSpPr>
            <a:spLocks noChangeArrowheads="1"/>
          </p:cNvSpPr>
          <p:nvPr/>
        </p:nvSpPr>
        <p:spPr bwMode="gray">
          <a:xfrm>
            <a:off x="3276600" y="3467100"/>
            <a:ext cx="228600" cy="228600"/>
          </a:xfrm>
          <a:prstGeom prst="ellipse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66667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0" name="AutoShape 29"/>
          <p:cNvSpPr>
            <a:spLocks noChangeArrowheads="1"/>
          </p:cNvSpPr>
          <p:nvPr/>
        </p:nvSpPr>
        <p:spPr bwMode="gray">
          <a:xfrm>
            <a:off x="3352800" y="4052888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>
            <a:off x="3491880" y="4005064"/>
            <a:ext cx="468538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800" dirty="0" smtClean="0">
                <a:solidFill>
                  <a:schemeClr val="tx2">
                    <a:lumMod val="50000"/>
                  </a:schemeClr>
                </a:solidFill>
              </a:rPr>
              <a:t>Стремление к удовольствиям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" name="Oval 31"/>
          <p:cNvSpPr>
            <a:spLocks noChangeArrowheads="1"/>
          </p:cNvSpPr>
          <p:nvPr/>
        </p:nvSpPr>
        <p:spPr bwMode="gray">
          <a:xfrm>
            <a:off x="3263900" y="4191000"/>
            <a:ext cx="228600" cy="228600"/>
          </a:xfrm>
          <a:prstGeom prst="ellipse">
            <a:avLst/>
          </a:prstGeom>
          <a:gradFill rotWithShape="1">
            <a:gsLst>
              <a:gs pos="0">
                <a:srgbClr val="E96E29"/>
              </a:gs>
              <a:gs pos="100000">
                <a:srgbClr val="E96E29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gray">
          <a:xfrm>
            <a:off x="3352800" y="4841875"/>
            <a:ext cx="5105400" cy="4889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F8F8F8"/>
              </a:gs>
              <a:gs pos="100000">
                <a:srgbClr val="F8F8F8">
                  <a:gamma/>
                  <a:shade val="76471"/>
                  <a:invGamma/>
                </a:srgbClr>
              </a:gs>
            </a:gsLst>
            <a:lin ang="5400000" scaled="1"/>
          </a:gradFill>
          <a:ln w="19050">
            <a:solidFill>
              <a:srgbClr val="C0C0C0"/>
            </a:solidFill>
            <a:round/>
            <a:headEnd/>
            <a:tailEnd/>
          </a:ln>
          <a:effectLst>
            <a:outerShdw dist="53882" dir="2700000" algn="ctr" rotWithShape="0">
              <a:srgbClr val="292929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4" name="Rectangle 33"/>
          <p:cNvSpPr>
            <a:spLocks noChangeArrowheads="1"/>
          </p:cNvSpPr>
          <p:nvPr/>
        </p:nvSpPr>
        <p:spPr bwMode="auto">
          <a:xfrm>
            <a:off x="4572000" y="4869160"/>
            <a:ext cx="268374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3200" dirty="0" smtClean="0">
                <a:solidFill>
                  <a:schemeClr val="tx2">
                    <a:lumMod val="50000"/>
                  </a:schemeClr>
                </a:solidFill>
              </a:rPr>
              <a:t>Саморазвитие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gray">
          <a:xfrm>
            <a:off x="3276600" y="4975225"/>
            <a:ext cx="228600" cy="228600"/>
          </a:xfrm>
          <a:prstGeom prst="ellipse">
            <a:avLst/>
          </a:prstGeom>
          <a:gradFill rotWithShape="1">
            <a:gsLst>
              <a:gs pos="0">
                <a:srgbClr val="DCDC48"/>
              </a:gs>
              <a:gs pos="100000">
                <a:srgbClr val="DCDC48">
                  <a:gamma/>
                  <a:shade val="66667"/>
                  <a:invGamma/>
                </a:srgb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63500" dir="2212194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7" name="TextBox 36"/>
          <p:cNvSpPr txBox="1"/>
          <p:nvPr/>
        </p:nvSpPr>
        <p:spPr>
          <a:xfrm>
            <a:off x="1043608" y="2996952"/>
            <a:ext cx="12241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Смысл жизни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157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412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Жизненные ценности</a:t>
            </a:r>
            <a:endParaRPr lang="ru-RU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Семья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Жизнь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Дружба/друзья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Учеба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Здоровье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Общечеловеческие качества (доброта, понимание,  забота, терпимость, любовь и т.д.)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Люди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Вещи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Родина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 Красота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/>
              <a:t>Путешествия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539553" y="404664"/>
          <a:ext cx="8280920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619672" y="3284984"/>
          <a:ext cx="590465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Римма\Desktop\kisspng-vector-graphics-royalty-free-stock-illustration-im-paidyet-paperless-card-on-file-authorization-forms-5c54c6dc5196c0.08353994154905980433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836712"/>
            <a:ext cx="5852286" cy="5722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4"/>
          <p:cNvSpPr txBox="1">
            <a:spLocks/>
          </p:cNvSpPr>
          <p:nvPr/>
        </p:nvSpPr>
        <p:spPr>
          <a:xfrm>
            <a:off x="467544" y="11663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548680"/>
            <a:ext cx="7848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жить так, чтобы жизнь ВСЕГДА имела смысл</a:t>
            </a:r>
            <a:endParaRPr lang="ru-RU" sz="28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aebb726562c8ca1163faa8bc2aa3fe3983324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1851</TotalTime>
  <Words>729</Words>
  <Application>Microsoft Office PowerPoint</Application>
  <PresentationFormat>Экран (4:3)</PresentationFormat>
  <Paragraphs>143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В чем смысл и ценности жизни</vt:lpstr>
      <vt:lpstr>Цирк «Бабочка» Короткометражный фильм, 2009 г, продолжительность 23 мин)  Исполнитель главной роли – Ник Вуйчич </vt:lpstr>
      <vt:lpstr>Вопросы для обсуждения фильма «Цирк бабочек»</vt:lpstr>
      <vt:lpstr>Слайд 4</vt:lpstr>
      <vt:lpstr>Слайд 5</vt:lpstr>
      <vt:lpstr>Слайд 6</vt:lpstr>
      <vt:lpstr>Жизненные ценности</vt:lpstr>
      <vt:lpstr>Слайд 8</vt:lpstr>
      <vt:lpstr>Слайд 9</vt:lpstr>
      <vt:lpstr>Слайд 10</vt:lpstr>
      <vt:lpstr>Слайд 11</vt:lpstr>
      <vt:lpstr>Упражнение «Формула успеха»</vt:lpstr>
      <vt:lpstr>Займитесь своим любимым делом</vt:lpstr>
      <vt:lpstr>     </vt:lpstr>
      <vt:lpstr>Исследуем свои цели</vt:lpstr>
      <vt:lpstr>Достижение цели  Семья</vt:lpstr>
      <vt:lpstr>Достижение цели  Финансовое благополучие </vt:lpstr>
      <vt:lpstr>Никогда не думайте что вы одиноки</vt:lpstr>
      <vt:lpstr>Слайд 19</vt:lpstr>
      <vt:lpstr>Слайд 20</vt:lpstr>
      <vt:lpstr>Будьте самим собой</vt:lpstr>
      <vt:lpstr>Опрос</vt:lpstr>
      <vt:lpstr>Слайд 23</vt:lpstr>
    </vt:vector>
  </TitlesOfParts>
  <Company>http://presentation-creation.ru/powerpoint-templates.html</Company>
  <LinksUpToDate>false</LinksUpToDate>
  <SharedDoc>false</SharedDoc>
  <HyperlinkBase>http://presentation-creation.ru/powerpoint-templates.html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Желто-синие завихрения</dc:title>
  <dc:creator>obstinate</dc:creator>
  <dc:description>Шаблон презентации с сайта http://presentation-creation.ru/</dc:description>
  <cp:lastModifiedBy>TV</cp:lastModifiedBy>
  <cp:revision>187</cp:revision>
  <dcterms:created xsi:type="dcterms:W3CDTF">2017-10-03T08:49:35Z</dcterms:created>
  <dcterms:modified xsi:type="dcterms:W3CDTF">2021-02-12T09:43:34Z</dcterms:modified>
</cp:coreProperties>
</file>